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0"/>
  </p:notesMasterIdLst>
  <p:handoutMasterIdLst>
    <p:handoutMasterId r:id="rId61"/>
  </p:handoutMasterIdLst>
  <p:sldIdLst>
    <p:sldId id="1777"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619" r:id="rId25"/>
    <p:sldId id="387" r:id="rId26"/>
    <p:sldId id="1816" r:id="rId27"/>
    <p:sldId id="1815" r:id="rId28"/>
    <p:sldId id="556" r:id="rId29"/>
    <p:sldId id="557" r:id="rId30"/>
    <p:sldId id="559" r:id="rId31"/>
    <p:sldId id="1817" r:id="rId32"/>
    <p:sldId id="560" r:id="rId33"/>
    <p:sldId id="562" r:id="rId34"/>
    <p:sldId id="563" r:id="rId35"/>
    <p:sldId id="564" r:id="rId36"/>
    <p:sldId id="566" r:id="rId37"/>
    <p:sldId id="567" r:id="rId38"/>
    <p:sldId id="568" r:id="rId39"/>
    <p:sldId id="571" r:id="rId40"/>
    <p:sldId id="572" r:id="rId41"/>
    <p:sldId id="573" r:id="rId42"/>
    <p:sldId id="574" r:id="rId43"/>
    <p:sldId id="575" r:id="rId44"/>
    <p:sldId id="576" r:id="rId45"/>
    <p:sldId id="577" r:id="rId46"/>
    <p:sldId id="589" r:id="rId47"/>
    <p:sldId id="388" r:id="rId48"/>
    <p:sldId id="590" r:id="rId49"/>
    <p:sldId id="591" r:id="rId50"/>
    <p:sldId id="592" r:id="rId51"/>
    <p:sldId id="593" r:id="rId52"/>
    <p:sldId id="594" r:id="rId53"/>
    <p:sldId id="595" r:id="rId54"/>
    <p:sldId id="596" r:id="rId55"/>
    <p:sldId id="597" r:id="rId56"/>
    <p:sldId id="586" r:id="rId57"/>
    <p:sldId id="1818" r:id="rId58"/>
    <p:sldId id="616" r:id="rId5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7" autoAdjust="0"/>
    <p:restoredTop sz="88299" autoAdjust="0"/>
  </p:normalViewPr>
  <p:slideViewPr>
    <p:cSldViewPr>
      <p:cViewPr>
        <p:scale>
          <a:sx n="110" d="100"/>
          <a:sy n="110" d="100"/>
        </p:scale>
        <p:origin x="1480" y="2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1.svg"/></Relationships>
</file>

<file path=ppt/diagrams/_rels/data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diagrams/_rels/data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75.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79.png"/><Relationship Id="rId1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image" Target="../media/image89.svg"/><Relationship Id="rId1" Type="http://schemas.openxmlformats.org/officeDocument/2006/relationships/image" Target="../media/image94.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image" Target="../media/image98.svg"/><Relationship Id="rId1" Type="http://schemas.openxmlformats.org/officeDocument/2006/relationships/image" Target="../media/image107.png"/><Relationship Id="rId6" Type="http://schemas.openxmlformats.org/officeDocument/2006/relationships/image" Target="../media/image102.svg"/><Relationship Id="rId5" Type="http://schemas.openxmlformats.org/officeDocument/2006/relationships/image" Target="../media/image109.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9.png"/><Relationship Id="rId4" Type="http://schemas.openxmlformats.org/officeDocument/2006/relationships/image" Target="../media/image11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2E517-6665-45C3-9994-0D8024EDACA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D4713B-BB30-475E-BD19-C849FE98238E}">
      <dgm:prSet/>
      <dgm:spPr/>
      <dgm:t>
        <a:bodyPr/>
        <a:lstStyle/>
        <a:p>
          <a:pPr>
            <a:lnSpc>
              <a:spcPct val="100000"/>
            </a:lnSpc>
          </a:pPr>
          <a:r>
            <a:rPr lang="en-US"/>
            <a:t>Weekly programming assignments</a:t>
          </a:r>
        </a:p>
      </dgm:t>
    </dgm:pt>
    <dgm:pt modelId="{2C64CEDC-0BE3-4A07-A22D-E63A3A45EF5E}" type="parTrans" cxnId="{BCC0113F-594D-4E97-90F5-153198E3FB19}">
      <dgm:prSet/>
      <dgm:spPr/>
      <dgm:t>
        <a:bodyPr/>
        <a:lstStyle/>
        <a:p>
          <a:endParaRPr lang="en-US"/>
        </a:p>
      </dgm:t>
    </dgm:pt>
    <dgm:pt modelId="{C76BFD7B-03D0-40C4-885F-6683F2269D5B}" type="sibTrans" cxnId="{BCC0113F-594D-4E97-90F5-153198E3FB19}">
      <dgm:prSet/>
      <dgm:spPr/>
      <dgm:t>
        <a:bodyPr/>
        <a:lstStyle/>
        <a:p>
          <a:endParaRPr lang="en-US"/>
        </a:p>
      </dgm:t>
    </dgm:pt>
    <dgm:pt modelId="{1C6AE862-FB2D-4CDA-BB75-AD308A0DF3AD}">
      <dgm:prSet/>
      <dgm:spPr/>
      <dgm:t>
        <a:bodyPr/>
        <a:lstStyle/>
        <a:p>
          <a:pPr>
            <a:lnSpc>
              <a:spcPct val="100000"/>
            </a:lnSpc>
          </a:pPr>
          <a:r>
            <a:rPr lang="en-US"/>
            <a:t>Short quizzes on the assigned readings</a:t>
          </a:r>
        </a:p>
      </dgm:t>
    </dgm:pt>
    <dgm:pt modelId="{44437FF5-4F2A-4BA8-8487-A7AB39AE8354}" type="parTrans" cxnId="{379DF6AA-2F7C-4475-AC7E-F452263C2F2E}">
      <dgm:prSet/>
      <dgm:spPr/>
      <dgm:t>
        <a:bodyPr/>
        <a:lstStyle/>
        <a:p>
          <a:endParaRPr lang="en-US"/>
        </a:p>
      </dgm:t>
    </dgm:pt>
    <dgm:pt modelId="{B1E12A53-8185-43E0-9789-673B4C921A97}" type="sibTrans" cxnId="{379DF6AA-2F7C-4475-AC7E-F452263C2F2E}">
      <dgm:prSet/>
      <dgm:spPr/>
      <dgm:t>
        <a:bodyPr/>
        <a:lstStyle/>
        <a:p>
          <a:endParaRPr lang="en-US"/>
        </a:p>
      </dgm:t>
    </dgm:pt>
    <dgm:pt modelId="{B766CE3E-D695-4D08-91C1-D24428980E12}">
      <dgm:prSet/>
      <dgm:spPr/>
      <dgm:t>
        <a:bodyPr/>
        <a:lstStyle/>
        <a:p>
          <a:pPr>
            <a:lnSpc>
              <a:spcPct val="100000"/>
            </a:lnSpc>
          </a:pPr>
          <a:r>
            <a:rPr lang="en-US"/>
            <a:t>Self-designed final project</a:t>
          </a:r>
        </a:p>
      </dgm:t>
    </dgm:pt>
    <dgm:pt modelId="{BC12887F-FCC8-4F65-968F-39453F5C8F2E}" type="parTrans" cxnId="{1B2A4804-F228-461A-953C-74ADB710D44C}">
      <dgm:prSet/>
      <dgm:spPr/>
      <dgm:t>
        <a:bodyPr/>
        <a:lstStyle/>
        <a:p>
          <a:endParaRPr lang="en-US"/>
        </a:p>
      </dgm:t>
    </dgm:pt>
    <dgm:pt modelId="{C2FD2716-0758-4681-887C-A3D9635AB557}" type="sibTrans" cxnId="{1B2A4804-F228-461A-953C-74ADB710D44C}">
      <dgm:prSet/>
      <dgm:spPr/>
      <dgm:t>
        <a:bodyPr/>
        <a:lstStyle/>
        <a:p>
          <a:endParaRPr lang="en-US"/>
        </a:p>
      </dgm:t>
    </dgm:pt>
    <dgm:pt modelId="{CC1B5054-A555-4B98-BC80-3EF8E5090D6E}">
      <dgm:prSet/>
      <dgm:spPr/>
      <dgm:t>
        <a:bodyPr/>
        <a:lstStyle/>
        <a:p>
          <a:pPr>
            <a:lnSpc>
              <a:spcPct val="100000"/>
            </a:lnSpc>
          </a:pPr>
          <a:r>
            <a:rPr lang="en-US"/>
            <a:t>No final exam or midterm</a:t>
          </a:r>
        </a:p>
      </dgm:t>
    </dgm:pt>
    <dgm:pt modelId="{0008087D-A1BD-48B1-A080-CB6D568F5596}" type="parTrans" cxnId="{329D233E-F9F5-495F-981C-4DC2871B31AC}">
      <dgm:prSet/>
      <dgm:spPr/>
      <dgm:t>
        <a:bodyPr/>
        <a:lstStyle/>
        <a:p>
          <a:endParaRPr lang="en-US"/>
        </a:p>
      </dgm:t>
    </dgm:pt>
    <dgm:pt modelId="{3B82ECF5-3530-4004-8751-6981B5FEE109}" type="sibTrans" cxnId="{329D233E-F9F5-495F-981C-4DC2871B31AC}">
      <dgm:prSet/>
      <dgm:spPr/>
      <dgm:t>
        <a:bodyPr/>
        <a:lstStyle/>
        <a:p>
          <a:endParaRPr lang="en-US"/>
        </a:p>
      </dgm:t>
    </dgm:pt>
    <dgm:pt modelId="{AB5BE960-E3FE-412D-9D16-C3A04F17B7D5}">
      <dgm:prSet/>
      <dgm:spPr/>
      <dgm:t>
        <a:bodyPr/>
        <a:lstStyle/>
        <a:p>
          <a:pPr>
            <a:lnSpc>
              <a:spcPct val="100000"/>
            </a:lnSpc>
          </a:pPr>
          <a:r>
            <a:rPr lang="en-US"/>
            <a:t>All homework assignments can be done in pairs, except for HW1</a:t>
          </a:r>
          <a:endParaRPr lang="en-US" dirty="0"/>
        </a:p>
      </dgm:t>
    </dgm:pt>
    <dgm:pt modelId="{1D0B70ED-FD53-4606-AE56-B0C08F6E05D0}" type="parTrans" cxnId="{5A1487FA-EE50-44ED-BC61-4BC016500EB7}">
      <dgm:prSet/>
      <dgm:spPr/>
      <dgm:t>
        <a:bodyPr/>
        <a:lstStyle/>
        <a:p>
          <a:endParaRPr lang="en-US"/>
        </a:p>
      </dgm:t>
    </dgm:pt>
    <dgm:pt modelId="{7619500D-5CAF-484B-9DB9-82BDAF36F7E4}" type="sibTrans" cxnId="{5A1487FA-EE50-44ED-BC61-4BC016500EB7}">
      <dgm:prSet/>
      <dgm:spPr/>
      <dgm:t>
        <a:bodyPr/>
        <a:lstStyle/>
        <a:p>
          <a:endParaRPr lang="en-US"/>
        </a:p>
      </dgm:t>
    </dgm:pt>
    <dgm:pt modelId="{34496962-7D71-4A62-BC5C-D9E0DEB0A45A}">
      <dgm:prSet/>
      <dgm:spPr/>
      <dgm:t>
        <a:bodyPr/>
        <a:lstStyle/>
        <a:p>
          <a:pPr>
            <a:lnSpc>
              <a:spcPct val="100000"/>
            </a:lnSpc>
          </a:pPr>
          <a:r>
            <a:rPr lang="en-US"/>
            <a:t>Final project will be teams of ~4-5 people </a:t>
          </a:r>
          <a:endParaRPr lang="en-US" dirty="0"/>
        </a:p>
      </dgm:t>
    </dgm:pt>
    <dgm:pt modelId="{0214B0D8-572B-4033-AB2E-CA8B41D764DF}" type="parTrans" cxnId="{D33FAB37-EB5D-4D23-9382-4D120F1F03EB}">
      <dgm:prSet/>
      <dgm:spPr/>
      <dgm:t>
        <a:bodyPr/>
        <a:lstStyle/>
        <a:p>
          <a:endParaRPr lang="en-US"/>
        </a:p>
      </dgm:t>
    </dgm:pt>
    <dgm:pt modelId="{23DC4007-363A-4590-B436-1D0D2BE84D09}" type="sibTrans" cxnId="{D33FAB37-EB5D-4D23-9382-4D120F1F03EB}">
      <dgm:prSet/>
      <dgm:spPr/>
      <dgm:t>
        <a:bodyPr/>
        <a:lstStyle/>
        <a:p>
          <a:endParaRPr lang="en-US"/>
        </a:p>
      </dgm:t>
    </dgm:pt>
    <dgm:pt modelId="{F5DB9CF6-EB55-440A-B295-79325E7B2B8C}">
      <dgm:prSet/>
      <dgm:spPr/>
      <dgm:t>
        <a:bodyPr/>
        <a:lstStyle/>
        <a:p>
          <a:pPr>
            <a:lnSpc>
              <a:spcPct val="100000"/>
            </a:lnSpc>
          </a:pPr>
          <a:r>
            <a:rPr lang="en-US"/>
            <a:t>5 free late days for the term (1 minute - 24 hours = 1 day late)</a:t>
          </a:r>
        </a:p>
      </dgm:t>
    </dgm:pt>
    <dgm:pt modelId="{C0768E31-CDBC-4E9E-BA88-83FD3F4AA1ED}" type="parTrans" cxnId="{C50F3F6D-3B57-43B0-A03A-CB7BAC65D215}">
      <dgm:prSet/>
      <dgm:spPr/>
      <dgm:t>
        <a:bodyPr/>
        <a:lstStyle/>
        <a:p>
          <a:endParaRPr lang="en-US"/>
        </a:p>
      </dgm:t>
    </dgm:pt>
    <dgm:pt modelId="{F2291C51-52C7-42D2-8537-30876B08CFB5}" type="sibTrans" cxnId="{C50F3F6D-3B57-43B0-A03A-CB7BAC65D215}">
      <dgm:prSet/>
      <dgm:spPr/>
      <dgm:t>
        <a:bodyPr/>
        <a:lstStyle/>
        <a:p>
          <a:endParaRPr lang="en-US"/>
        </a:p>
      </dgm:t>
    </dgm:pt>
    <dgm:pt modelId="{3EDB3784-68C7-4B0C-8026-20BD5DBFC05E}">
      <dgm:prSet/>
      <dgm:spPr/>
      <dgm:t>
        <a:bodyPr/>
        <a:lstStyle/>
        <a:p>
          <a:pPr>
            <a:lnSpc>
              <a:spcPct val="100000"/>
            </a:lnSpc>
          </a:pPr>
          <a:r>
            <a:rPr lang="en-US"/>
            <a:t>You cannot drop your lowest scoring homework</a:t>
          </a:r>
        </a:p>
      </dgm:t>
    </dgm:pt>
    <dgm:pt modelId="{89082E0D-3822-49DC-84D2-0ECE65F4550A}" type="parTrans" cxnId="{40AFCF85-1793-4A9B-B07A-98B3155EA770}">
      <dgm:prSet/>
      <dgm:spPr/>
      <dgm:t>
        <a:bodyPr/>
        <a:lstStyle/>
        <a:p>
          <a:endParaRPr lang="en-US"/>
        </a:p>
      </dgm:t>
    </dgm:pt>
    <dgm:pt modelId="{A80D3C9C-93E7-46F0-AEE6-53B9A2EACC1B}" type="sibTrans" cxnId="{40AFCF85-1793-4A9B-B07A-98B3155EA770}">
      <dgm:prSet/>
      <dgm:spPr/>
      <dgm:t>
        <a:bodyPr/>
        <a:lstStyle/>
        <a:p>
          <a:endParaRPr lang="en-US"/>
        </a:p>
      </dgm:t>
    </dgm:pt>
    <dgm:pt modelId="{E25A0BF7-9B7D-4B41-A141-6A64756197C5}" type="pres">
      <dgm:prSet presAssocID="{6402E517-6665-45C3-9994-0D8024EDACA5}" presName="root" presStyleCnt="0">
        <dgm:presLayoutVars>
          <dgm:dir/>
          <dgm:resizeHandles val="exact"/>
        </dgm:presLayoutVars>
      </dgm:prSet>
      <dgm:spPr/>
    </dgm:pt>
    <dgm:pt modelId="{5ED7C651-BF7D-45E2-93E5-6E38E9E6552D}" type="pres">
      <dgm:prSet presAssocID="{B8D4713B-BB30-475E-BD19-C849FE98238E}" presName="compNode" presStyleCnt="0"/>
      <dgm:spPr/>
    </dgm:pt>
    <dgm:pt modelId="{71D368ED-1BDB-4019-BD01-8461F28C6557}" type="pres">
      <dgm:prSet presAssocID="{B8D4713B-BB30-475E-BD19-C849FE98238E}" presName="bgRect" presStyleLbl="bgShp" presStyleIdx="0" presStyleCnt="8"/>
      <dgm:spPr/>
    </dgm:pt>
    <dgm:pt modelId="{B288D9C1-1A67-4C9B-B514-53E1811809E1}" type="pres">
      <dgm:prSet presAssocID="{B8D4713B-BB30-475E-BD19-C849FE9823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9BC022C-BAC1-4327-970A-74217ECF114F}" type="pres">
      <dgm:prSet presAssocID="{B8D4713B-BB30-475E-BD19-C849FE98238E}" presName="spaceRect" presStyleCnt="0"/>
      <dgm:spPr/>
    </dgm:pt>
    <dgm:pt modelId="{7EDEC2E3-1F74-4138-B786-5F77AFEED552}" type="pres">
      <dgm:prSet presAssocID="{B8D4713B-BB30-475E-BD19-C849FE98238E}" presName="parTx" presStyleLbl="revTx" presStyleIdx="0" presStyleCnt="8">
        <dgm:presLayoutVars>
          <dgm:chMax val="0"/>
          <dgm:chPref val="0"/>
        </dgm:presLayoutVars>
      </dgm:prSet>
      <dgm:spPr/>
    </dgm:pt>
    <dgm:pt modelId="{A83D93F5-7D6C-493F-AFAB-04ACDBFA5CD7}" type="pres">
      <dgm:prSet presAssocID="{C76BFD7B-03D0-40C4-885F-6683F2269D5B}" presName="sibTrans" presStyleCnt="0"/>
      <dgm:spPr/>
    </dgm:pt>
    <dgm:pt modelId="{F401BFC4-635D-4960-8B7B-F3B5AD295E14}" type="pres">
      <dgm:prSet presAssocID="{1C6AE862-FB2D-4CDA-BB75-AD308A0DF3AD}" presName="compNode" presStyleCnt="0"/>
      <dgm:spPr/>
    </dgm:pt>
    <dgm:pt modelId="{16E6E990-7FD8-464A-BA13-14255C0B1C95}" type="pres">
      <dgm:prSet presAssocID="{1C6AE862-FB2D-4CDA-BB75-AD308A0DF3AD}" presName="bgRect" presStyleLbl="bgShp" presStyleIdx="1" presStyleCnt="8"/>
      <dgm:spPr/>
    </dgm:pt>
    <dgm:pt modelId="{5BCE7AA8-9510-4743-85C5-39A29C0F156F}" type="pres">
      <dgm:prSet presAssocID="{1C6AE862-FB2D-4CDA-BB75-AD308A0DF3A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3F402AF1-41EE-46BA-BD64-E8CC5137CE54}" type="pres">
      <dgm:prSet presAssocID="{1C6AE862-FB2D-4CDA-BB75-AD308A0DF3AD}" presName="spaceRect" presStyleCnt="0"/>
      <dgm:spPr/>
    </dgm:pt>
    <dgm:pt modelId="{B141A340-D92E-44DA-A82A-95A947235B38}" type="pres">
      <dgm:prSet presAssocID="{1C6AE862-FB2D-4CDA-BB75-AD308A0DF3AD}" presName="parTx" presStyleLbl="revTx" presStyleIdx="1" presStyleCnt="8">
        <dgm:presLayoutVars>
          <dgm:chMax val="0"/>
          <dgm:chPref val="0"/>
        </dgm:presLayoutVars>
      </dgm:prSet>
      <dgm:spPr/>
    </dgm:pt>
    <dgm:pt modelId="{038C1E22-D663-431E-B266-C03923A77736}" type="pres">
      <dgm:prSet presAssocID="{B1E12A53-8185-43E0-9789-673B4C921A97}" presName="sibTrans" presStyleCnt="0"/>
      <dgm:spPr/>
    </dgm:pt>
    <dgm:pt modelId="{83302C8D-A507-42B1-BCA8-B9FC23FE38C3}" type="pres">
      <dgm:prSet presAssocID="{B766CE3E-D695-4D08-91C1-D24428980E12}" presName="compNode" presStyleCnt="0"/>
      <dgm:spPr/>
    </dgm:pt>
    <dgm:pt modelId="{4054C62D-ACF2-4E61-8FA0-CB4F438B5C77}" type="pres">
      <dgm:prSet presAssocID="{B766CE3E-D695-4D08-91C1-D24428980E12}" presName="bgRect" presStyleLbl="bgShp" presStyleIdx="2" presStyleCnt="8"/>
      <dgm:spPr/>
    </dgm:pt>
    <dgm:pt modelId="{ED677367-29C5-46FA-933B-4FF5D32EBD01}" type="pres">
      <dgm:prSet presAssocID="{B766CE3E-D695-4D08-91C1-D24428980E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FAEB368C-4715-408C-8B17-130E5C395E13}" type="pres">
      <dgm:prSet presAssocID="{B766CE3E-D695-4D08-91C1-D24428980E12}" presName="spaceRect" presStyleCnt="0"/>
      <dgm:spPr/>
    </dgm:pt>
    <dgm:pt modelId="{A42D4A86-2610-44DE-82AF-7A52B879F6DA}" type="pres">
      <dgm:prSet presAssocID="{B766CE3E-D695-4D08-91C1-D24428980E12}" presName="parTx" presStyleLbl="revTx" presStyleIdx="2" presStyleCnt="8">
        <dgm:presLayoutVars>
          <dgm:chMax val="0"/>
          <dgm:chPref val="0"/>
        </dgm:presLayoutVars>
      </dgm:prSet>
      <dgm:spPr/>
    </dgm:pt>
    <dgm:pt modelId="{BD1AB2AA-5D66-4609-A04F-49A8E279DBDE}" type="pres">
      <dgm:prSet presAssocID="{C2FD2716-0758-4681-887C-A3D9635AB557}" presName="sibTrans" presStyleCnt="0"/>
      <dgm:spPr/>
    </dgm:pt>
    <dgm:pt modelId="{15BF3917-7F0A-4653-B4B7-8506785DC447}" type="pres">
      <dgm:prSet presAssocID="{CC1B5054-A555-4B98-BC80-3EF8E5090D6E}" presName="compNode" presStyleCnt="0"/>
      <dgm:spPr/>
    </dgm:pt>
    <dgm:pt modelId="{D155E38C-49C0-4B84-96D7-6FCEFA077BD1}" type="pres">
      <dgm:prSet presAssocID="{CC1B5054-A555-4B98-BC80-3EF8E5090D6E}" presName="bgRect" presStyleLbl="bgShp" presStyleIdx="3" presStyleCnt="8"/>
      <dgm:spPr/>
    </dgm:pt>
    <dgm:pt modelId="{13D7C67E-B149-421B-864D-74B9ACB305D5}" type="pres">
      <dgm:prSet presAssocID="{CC1B5054-A555-4B98-BC80-3EF8E5090D6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563D94-0A8C-4C6C-A7A5-104DC6E496A1}" type="pres">
      <dgm:prSet presAssocID="{CC1B5054-A555-4B98-BC80-3EF8E5090D6E}" presName="spaceRect" presStyleCnt="0"/>
      <dgm:spPr/>
    </dgm:pt>
    <dgm:pt modelId="{ECB9F3FF-D5D9-4094-8710-FB373AD0C346}" type="pres">
      <dgm:prSet presAssocID="{CC1B5054-A555-4B98-BC80-3EF8E5090D6E}" presName="parTx" presStyleLbl="revTx" presStyleIdx="3" presStyleCnt="8">
        <dgm:presLayoutVars>
          <dgm:chMax val="0"/>
          <dgm:chPref val="0"/>
        </dgm:presLayoutVars>
      </dgm:prSet>
      <dgm:spPr/>
    </dgm:pt>
    <dgm:pt modelId="{151A1186-1C49-453B-AD70-A10134F8722A}" type="pres">
      <dgm:prSet presAssocID="{3B82ECF5-3530-4004-8751-6981B5FEE109}" presName="sibTrans" presStyleCnt="0"/>
      <dgm:spPr/>
    </dgm:pt>
    <dgm:pt modelId="{E1C9AEF7-CF00-4B09-9057-762AEAD5CA7B}" type="pres">
      <dgm:prSet presAssocID="{AB5BE960-E3FE-412D-9D16-C3A04F17B7D5}" presName="compNode" presStyleCnt="0"/>
      <dgm:spPr/>
    </dgm:pt>
    <dgm:pt modelId="{C69EA49E-504C-44DF-BD58-233986258DB3}" type="pres">
      <dgm:prSet presAssocID="{AB5BE960-E3FE-412D-9D16-C3A04F17B7D5}" presName="bgRect" presStyleLbl="bgShp" presStyleIdx="4" presStyleCnt="8"/>
      <dgm:spPr/>
    </dgm:pt>
    <dgm:pt modelId="{4CE6A338-E29E-4063-9EA0-49E41FAD39D0}" type="pres">
      <dgm:prSet presAssocID="{AB5BE960-E3FE-412D-9D16-C3A04F17B7D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1B6263B5-EF27-4EE5-876E-39C6B58F9CB8}" type="pres">
      <dgm:prSet presAssocID="{AB5BE960-E3FE-412D-9D16-C3A04F17B7D5}" presName="spaceRect" presStyleCnt="0"/>
      <dgm:spPr/>
    </dgm:pt>
    <dgm:pt modelId="{0BA8D490-604D-46F3-8659-17EEE6A97FBD}" type="pres">
      <dgm:prSet presAssocID="{AB5BE960-E3FE-412D-9D16-C3A04F17B7D5}" presName="parTx" presStyleLbl="revTx" presStyleIdx="4" presStyleCnt="8">
        <dgm:presLayoutVars>
          <dgm:chMax val="0"/>
          <dgm:chPref val="0"/>
        </dgm:presLayoutVars>
      </dgm:prSet>
      <dgm:spPr/>
    </dgm:pt>
    <dgm:pt modelId="{ADD83921-70F4-4B1C-924A-C97AB41327FE}" type="pres">
      <dgm:prSet presAssocID="{7619500D-5CAF-484B-9DB9-82BDAF36F7E4}" presName="sibTrans" presStyleCnt="0"/>
      <dgm:spPr/>
    </dgm:pt>
    <dgm:pt modelId="{0A35B5BF-A6D7-4009-94C6-56088E7E7529}" type="pres">
      <dgm:prSet presAssocID="{34496962-7D71-4A62-BC5C-D9E0DEB0A45A}" presName="compNode" presStyleCnt="0"/>
      <dgm:spPr/>
    </dgm:pt>
    <dgm:pt modelId="{638CAB18-FB96-487C-AA07-52E23F9D54DD}" type="pres">
      <dgm:prSet presAssocID="{34496962-7D71-4A62-BC5C-D9E0DEB0A45A}" presName="bgRect" presStyleLbl="bgShp" presStyleIdx="5" presStyleCnt="8"/>
      <dgm:spPr/>
    </dgm:pt>
    <dgm:pt modelId="{95DC2813-70D8-4EC2-BF0C-EB2128D2D9FA}" type="pres">
      <dgm:prSet presAssocID="{34496962-7D71-4A62-BC5C-D9E0DEB0A4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56FF2244-D42A-4054-A10F-9363E66778F0}" type="pres">
      <dgm:prSet presAssocID="{34496962-7D71-4A62-BC5C-D9E0DEB0A45A}" presName="spaceRect" presStyleCnt="0"/>
      <dgm:spPr/>
    </dgm:pt>
    <dgm:pt modelId="{5EEF050D-A6B5-4340-BC8C-C24A139AB449}" type="pres">
      <dgm:prSet presAssocID="{34496962-7D71-4A62-BC5C-D9E0DEB0A45A}" presName="parTx" presStyleLbl="revTx" presStyleIdx="5" presStyleCnt="8">
        <dgm:presLayoutVars>
          <dgm:chMax val="0"/>
          <dgm:chPref val="0"/>
        </dgm:presLayoutVars>
      </dgm:prSet>
      <dgm:spPr/>
    </dgm:pt>
    <dgm:pt modelId="{55449145-FB33-4F08-A801-6D83891693D2}" type="pres">
      <dgm:prSet presAssocID="{23DC4007-363A-4590-B436-1D0D2BE84D09}" presName="sibTrans" presStyleCnt="0"/>
      <dgm:spPr/>
    </dgm:pt>
    <dgm:pt modelId="{6F63F65A-04C6-486F-AC52-663FC7820A3D}" type="pres">
      <dgm:prSet presAssocID="{F5DB9CF6-EB55-440A-B295-79325E7B2B8C}" presName="compNode" presStyleCnt="0"/>
      <dgm:spPr/>
    </dgm:pt>
    <dgm:pt modelId="{0053D43F-23C5-4E60-875F-2FBF30EC0DFB}" type="pres">
      <dgm:prSet presAssocID="{F5DB9CF6-EB55-440A-B295-79325E7B2B8C}" presName="bgRect" presStyleLbl="bgShp" presStyleIdx="6" presStyleCnt="8"/>
      <dgm:spPr/>
    </dgm:pt>
    <dgm:pt modelId="{C48FFBF9-B4F7-44E3-AB25-F811F15A770E}" type="pres">
      <dgm:prSet presAssocID="{F5DB9CF6-EB55-440A-B295-79325E7B2B8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35BAFC75-23C6-4B68-A933-40F1AA4F55AA}" type="pres">
      <dgm:prSet presAssocID="{F5DB9CF6-EB55-440A-B295-79325E7B2B8C}" presName="spaceRect" presStyleCnt="0"/>
      <dgm:spPr/>
    </dgm:pt>
    <dgm:pt modelId="{625E411D-588F-49A3-A8FE-B7FC5203E7C0}" type="pres">
      <dgm:prSet presAssocID="{F5DB9CF6-EB55-440A-B295-79325E7B2B8C}" presName="parTx" presStyleLbl="revTx" presStyleIdx="6" presStyleCnt="8">
        <dgm:presLayoutVars>
          <dgm:chMax val="0"/>
          <dgm:chPref val="0"/>
        </dgm:presLayoutVars>
      </dgm:prSet>
      <dgm:spPr/>
    </dgm:pt>
    <dgm:pt modelId="{918DA847-64AA-41D3-B76B-07327AD99047}" type="pres">
      <dgm:prSet presAssocID="{F2291C51-52C7-42D2-8537-30876B08CFB5}" presName="sibTrans" presStyleCnt="0"/>
      <dgm:spPr/>
    </dgm:pt>
    <dgm:pt modelId="{45B2A885-BDB7-4126-917D-BD4BFCED0DA1}" type="pres">
      <dgm:prSet presAssocID="{3EDB3784-68C7-4B0C-8026-20BD5DBFC05E}" presName="compNode" presStyleCnt="0"/>
      <dgm:spPr/>
    </dgm:pt>
    <dgm:pt modelId="{09BAB079-A1A8-4EC2-8650-6DD5B0C9B538}" type="pres">
      <dgm:prSet presAssocID="{3EDB3784-68C7-4B0C-8026-20BD5DBFC05E}" presName="bgRect" presStyleLbl="bgShp" presStyleIdx="7" presStyleCnt="8"/>
      <dgm:spPr/>
    </dgm:pt>
    <dgm:pt modelId="{FE04521C-9991-432F-AFF7-70206BF3C018}" type="pres">
      <dgm:prSet presAssocID="{3EDB3784-68C7-4B0C-8026-20BD5DBFC0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se"/>
        </a:ext>
      </dgm:extLst>
    </dgm:pt>
    <dgm:pt modelId="{00997130-FA42-4DB2-94C2-C6DA17D234F8}" type="pres">
      <dgm:prSet presAssocID="{3EDB3784-68C7-4B0C-8026-20BD5DBFC05E}" presName="spaceRect" presStyleCnt="0"/>
      <dgm:spPr/>
    </dgm:pt>
    <dgm:pt modelId="{BE34B196-719B-4250-9A7F-D33E2F7266FD}" type="pres">
      <dgm:prSet presAssocID="{3EDB3784-68C7-4B0C-8026-20BD5DBFC05E}" presName="parTx" presStyleLbl="revTx" presStyleIdx="7" presStyleCnt="8">
        <dgm:presLayoutVars>
          <dgm:chMax val="0"/>
          <dgm:chPref val="0"/>
        </dgm:presLayoutVars>
      </dgm:prSet>
      <dgm:spPr/>
    </dgm:pt>
  </dgm:ptLst>
  <dgm:cxnLst>
    <dgm:cxn modelId="{1B2A4804-F228-461A-953C-74ADB710D44C}" srcId="{6402E517-6665-45C3-9994-0D8024EDACA5}" destId="{B766CE3E-D695-4D08-91C1-D24428980E12}" srcOrd="2" destOrd="0" parTransId="{BC12887F-FCC8-4F65-968F-39453F5C8F2E}" sibTransId="{C2FD2716-0758-4681-887C-A3D9635AB557}"/>
    <dgm:cxn modelId="{8799350D-5886-2442-8792-DE70B7E376E8}" type="presOf" srcId="{B766CE3E-D695-4D08-91C1-D24428980E12}" destId="{A42D4A86-2610-44DE-82AF-7A52B879F6DA}" srcOrd="0" destOrd="0" presId="urn:microsoft.com/office/officeart/2018/2/layout/IconVerticalSolidList"/>
    <dgm:cxn modelId="{41E5BE35-EA74-1649-AAFB-60A18BE7ED4B}" type="presOf" srcId="{CC1B5054-A555-4B98-BC80-3EF8E5090D6E}" destId="{ECB9F3FF-D5D9-4094-8710-FB373AD0C346}" srcOrd="0" destOrd="0" presId="urn:microsoft.com/office/officeart/2018/2/layout/IconVerticalSolidList"/>
    <dgm:cxn modelId="{D33FAB37-EB5D-4D23-9382-4D120F1F03EB}" srcId="{6402E517-6665-45C3-9994-0D8024EDACA5}" destId="{34496962-7D71-4A62-BC5C-D9E0DEB0A45A}" srcOrd="5" destOrd="0" parTransId="{0214B0D8-572B-4033-AB2E-CA8B41D764DF}" sibTransId="{23DC4007-363A-4590-B436-1D0D2BE84D09}"/>
    <dgm:cxn modelId="{70F7863C-32D6-014B-B89D-BD7FA58FFFBE}" type="presOf" srcId="{6402E517-6665-45C3-9994-0D8024EDACA5}" destId="{E25A0BF7-9B7D-4B41-A141-6A64756197C5}" srcOrd="0" destOrd="0" presId="urn:microsoft.com/office/officeart/2018/2/layout/IconVerticalSolidList"/>
    <dgm:cxn modelId="{329D233E-F9F5-495F-981C-4DC2871B31AC}" srcId="{6402E517-6665-45C3-9994-0D8024EDACA5}" destId="{CC1B5054-A555-4B98-BC80-3EF8E5090D6E}" srcOrd="3" destOrd="0" parTransId="{0008087D-A1BD-48B1-A080-CB6D568F5596}" sibTransId="{3B82ECF5-3530-4004-8751-6981B5FEE109}"/>
    <dgm:cxn modelId="{BCC0113F-594D-4E97-90F5-153198E3FB19}" srcId="{6402E517-6665-45C3-9994-0D8024EDACA5}" destId="{B8D4713B-BB30-475E-BD19-C849FE98238E}" srcOrd="0" destOrd="0" parTransId="{2C64CEDC-0BE3-4A07-A22D-E63A3A45EF5E}" sibTransId="{C76BFD7B-03D0-40C4-885F-6683F2269D5B}"/>
    <dgm:cxn modelId="{EE2BB849-A3F9-7C42-8A0A-D8B3B526AD92}" type="presOf" srcId="{1C6AE862-FB2D-4CDA-BB75-AD308A0DF3AD}" destId="{B141A340-D92E-44DA-A82A-95A947235B38}" srcOrd="0" destOrd="0" presId="urn:microsoft.com/office/officeart/2018/2/layout/IconVerticalSolidList"/>
    <dgm:cxn modelId="{BA617A65-457A-044A-84AC-8575F4F082B4}" type="presOf" srcId="{B8D4713B-BB30-475E-BD19-C849FE98238E}" destId="{7EDEC2E3-1F74-4138-B786-5F77AFEED552}" srcOrd="0" destOrd="0" presId="urn:microsoft.com/office/officeart/2018/2/layout/IconVerticalSolidList"/>
    <dgm:cxn modelId="{C50F3F6D-3B57-43B0-A03A-CB7BAC65D215}" srcId="{6402E517-6665-45C3-9994-0D8024EDACA5}" destId="{F5DB9CF6-EB55-440A-B295-79325E7B2B8C}" srcOrd="6" destOrd="0" parTransId="{C0768E31-CDBC-4E9E-BA88-83FD3F4AA1ED}" sibTransId="{F2291C51-52C7-42D2-8537-30876B08CFB5}"/>
    <dgm:cxn modelId="{37D65471-71A4-334F-A31F-71A2AF9F8024}" type="presOf" srcId="{F5DB9CF6-EB55-440A-B295-79325E7B2B8C}" destId="{625E411D-588F-49A3-A8FE-B7FC5203E7C0}" srcOrd="0" destOrd="0" presId="urn:microsoft.com/office/officeart/2018/2/layout/IconVerticalSolidList"/>
    <dgm:cxn modelId="{40AFCF85-1793-4A9B-B07A-98B3155EA770}" srcId="{6402E517-6665-45C3-9994-0D8024EDACA5}" destId="{3EDB3784-68C7-4B0C-8026-20BD5DBFC05E}" srcOrd="7" destOrd="0" parTransId="{89082E0D-3822-49DC-84D2-0ECE65F4550A}" sibTransId="{A80D3C9C-93E7-46F0-AEE6-53B9A2EACC1B}"/>
    <dgm:cxn modelId="{146DB199-ADD4-1C49-9441-FFDC04B9C654}" type="presOf" srcId="{3EDB3784-68C7-4B0C-8026-20BD5DBFC05E}" destId="{BE34B196-719B-4250-9A7F-D33E2F7266FD}" srcOrd="0" destOrd="0" presId="urn:microsoft.com/office/officeart/2018/2/layout/IconVerticalSolidList"/>
    <dgm:cxn modelId="{379DF6AA-2F7C-4475-AC7E-F452263C2F2E}" srcId="{6402E517-6665-45C3-9994-0D8024EDACA5}" destId="{1C6AE862-FB2D-4CDA-BB75-AD308A0DF3AD}" srcOrd="1" destOrd="0" parTransId="{44437FF5-4F2A-4BA8-8487-A7AB39AE8354}" sibTransId="{B1E12A53-8185-43E0-9789-673B4C921A97}"/>
    <dgm:cxn modelId="{40D317C8-192C-4F47-BE43-C128F45E0769}" type="presOf" srcId="{34496962-7D71-4A62-BC5C-D9E0DEB0A45A}" destId="{5EEF050D-A6B5-4340-BC8C-C24A139AB449}" srcOrd="0" destOrd="0" presId="urn:microsoft.com/office/officeart/2018/2/layout/IconVerticalSolidList"/>
    <dgm:cxn modelId="{5F01B3F5-CD81-8A47-B4A7-3A8706F21224}" type="presOf" srcId="{AB5BE960-E3FE-412D-9D16-C3A04F17B7D5}" destId="{0BA8D490-604D-46F3-8659-17EEE6A97FBD}" srcOrd="0" destOrd="0" presId="urn:microsoft.com/office/officeart/2018/2/layout/IconVerticalSolidList"/>
    <dgm:cxn modelId="{5A1487FA-EE50-44ED-BC61-4BC016500EB7}" srcId="{6402E517-6665-45C3-9994-0D8024EDACA5}" destId="{AB5BE960-E3FE-412D-9D16-C3A04F17B7D5}" srcOrd="4" destOrd="0" parTransId="{1D0B70ED-FD53-4606-AE56-B0C08F6E05D0}" sibTransId="{7619500D-5CAF-484B-9DB9-82BDAF36F7E4}"/>
    <dgm:cxn modelId="{D0D5BAA4-7D01-644C-96E5-4361EFDB77F8}" type="presParOf" srcId="{E25A0BF7-9B7D-4B41-A141-6A64756197C5}" destId="{5ED7C651-BF7D-45E2-93E5-6E38E9E6552D}" srcOrd="0" destOrd="0" presId="urn:microsoft.com/office/officeart/2018/2/layout/IconVerticalSolidList"/>
    <dgm:cxn modelId="{2B083575-B88B-364E-8FC8-F2DA7C597CE7}" type="presParOf" srcId="{5ED7C651-BF7D-45E2-93E5-6E38E9E6552D}" destId="{71D368ED-1BDB-4019-BD01-8461F28C6557}" srcOrd="0" destOrd="0" presId="urn:microsoft.com/office/officeart/2018/2/layout/IconVerticalSolidList"/>
    <dgm:cxn modelId="{0C499B27-5577-7547-8B8D-A54680AE78EC}" type="presParOf" srcId="{5ED7C651-BF7D-45E2-93E5-6E38E9E6552D}" destId="{B288D9C1-1A67-4C9B-B514-53E1811809E1}" srcOrd="1" destOrd="0" presId="urn:microsoft.com/office/officeart/2018/2/layout/IconVerticalSolidList"/>
    <dgm:cxn modelId="{77C36578-2624-794D-9C3A-42F3907A11EB}" type="presParOf" srcId="{5ED7C651-BF7D-45E2-93E5-6E38E9E6552D}" destId="{09BC022C-BAC1-4327-970A-74217ECF114F}" srcOrd="2" destOrd="0" presId="urn:microsoft.com/office/officeart/2018/2/layout/IconVerticalSolidList"/>
    <dgm:cxn modelId="{F5F7BACD-3E7B-0A44-A670-44A3D09B0629}" type="presParOf" srcId="{5ED7C651-BF7D-45E2-93E5-6E38E9E6552D}" destId="{7EDEC2E3-1F74-4138-B786-5F77AFEED552}" srcOrd="3" destOrd="0" presId="urn:microsoft.com/office/officeart/2018/2/layout/IconVerticalSolidList"/>
    <dgm:cxn modelId="{70245E4B-54E5-664F-93CC-1DB083B65378}" type="presParOf" srcId="{E25A0BF7-9B7D-4B41-A141-6A64756197C5}" destId="{A83D93F5-7D6C-493F-AFAB-04ACDBFA5CD7}" srcOrd="1" destOrd="0" presId="urn:microsoft.com/office/officeart/2018/2/layout/IconVerticalSolidList"/>
    <dgm:cxn modelId="{E5D5745F-F629-FF45-B806-9E014A384A54}" type="presParOf" srcId="{E25A0BF7-9B7D-4B41-A141-6A64756197C5}" destId="{F401BFC4-635D-4960-8B7B-F3B5AD295E14}" srcOrd="2" destOrd="0" presId="urn:microsoft.com/office/officeart/2018/2/layout/IconVerticalSolidList"/>
    <dgm:cxn modelId="{1DBF3606-BB49-6841-B2C7-AF200A5B6115}" type="presParOf" srcId="{F401BFC4-635D-4960-8B7B-F3B5AD295E14}" destId="{16E6E990-7FD8-464A-BA13-14255C0B1C95}" srcOrd="0" destOrd="0" presId="urn:microsoft.com/office/officeart/2018/2/layout/IconVerticalSolidList"/>
    <dgm:cxn modelId="{87D8059E-6B21-2648-94DC-E2B8163E7653}" type="presParOf" srcId="{F401BFC4-635D-4960-8B7B-F3B5AD295E14}" destId="{5BCE7AA8-9510-4743-85C5-39A29C0F156F}" srcOrd="1" destOrd="0" presId="urn:microsoft.com/office/officeart/2018/2/layout/IconVerticalSolidList"/>
    <dgm:cxn modelId="{D7DF9FC6-3568-CF41-AD5A-63F0DB228D80}" type="presParOf" srcId="{F401BFC4-635D-4960-8B7B-F3B5AD295E14}" destId="{3F402AF1-41EE-46BA-BD64-E8CC5137CE54}" srcOrd="2" destOrd="0" presId="urn:microsoft.com/office/officeart/2018/2/layout/IconVerticalSolidList"/>
    <dgm:cxn modelId="{2BD7247B-F575-524C-A174-A292DE142A04}" type="presParOf" srcId="{F401BFC4-635D-4960-8B7B-F3B5AD295E14}" destId="{B141A340-D92E-44DA-A82A-95A947235B38}" srcOrd="3" destOrd="0" presId="urn:microsoft.com/office/officeart/2018/2/layout/IconVerticalSolidList"/>
    <dgm:cxn modelId="{0D107823-F510-2144-A2E1-071FADA1B8CD}" type="presParOf" srcId="{E25A0BF7-9B7D-4B41-A141-6A64756197C5}" destId="{038C1E22-D663-431E-B266-C03923A77736}" srcOrd="3" destOrd="0" presId="urn:microsoft.com/office/officeart/2018/2/layout/IconVerticalSolidList"/>
    <dgm:cxn modelId="{DE6EBD98-C944-2D48-A9AF-93B5D24D97FE}" type="presParOf" srcId="{E25A0BF7-9B7D-4B41-A141-6A64756197C5}" destId="{83302C8D-A507-42B1-BCA8-B9FC23FE38C3}" srcOrd="4" destOrd="0" presId="urn:microsoft.com/office/officeart/2018/2/layout/IconVerticalSolidList"/>
    <dgm:cxn modelId="{8F095F41-3477-B74E-A438-E6405B5ADE82}" type="presParOf" srcId="{83302C8D-A507-42B1-BCA8-B9FC23FE38C3}" destId="{4054C62D-ACF2-4E61-8FA0-CB4F438B5C77}" srcOrd="0" destOrd="0" presId="urn:microsoft.com/office/officeart/2018/2/layout/IconVerticalSolidList"/>
    <dgm:cxn modelId="{D1682BE1-E601-FD4A-95A5-39C5CA3098BB}" type="presParOf" srcId="{83302C8D-A507-42B1-BCA8-B9FC23FE38C3}" destId="{ED677367-29C5-46FA-933B-4FF5D32EBD01}" srcOrd="1" destOrd="0" presId="urn:microsoft.com/office/officeart/2018/2/layout/IconVerticalSolidList"/>
    <dgm:cxn modelId="{992298F4-115A-374A-A54F-544F432C23FC}" type="presParOf" srcId="{83302C8D-A507-42B1-BCA8-B9FC23FE38C3}" destId="{FAEB368C-4715-408C-8B17-130E5C395E13}" srcOrd="2" destOrd="0" presId="urn:microsoft.com/office/officeart/2018/2/layout/IconVerticalSolidList"/>
    <dgm:cxn modelId="{92747E52-E6A5-1B4B-A88F-DF11C56EBB22}" type="presParOf" srcId="{83302C8D-A507-42B1-BCA8-B9FC23FE38C3}" destId="{A42D4A86-2610-44DE-82AF-7A52B879F6DA}" srcOrd="3" destOrd="0" presId="urn:microsoft.com/office/officeart/2018/2/layout/IconVerticalSolidList"/>
    <dgm:cxn modelId="{6BB2FFCE-EE8A-C645-A7AE-0831B7B56842}" type="presParOf" srcId="{E25A0BF7-9B7D-4B41-A141-6A64756197C5}" destId="{BD1AB2AA-5D66-4609-A04F-49A8E279DBDE}" srcOrd="5" destOrd="0" presId="urn:microsoft.com/office/officeart/2018/2/layout/IconVerticalSolidList"/>
    <dgm:cxn modelId="{F71038B7-38FA-F14F-812F-D2838F8D158C}" type="presParOf" srcId="{E25A0BF7-9B7D-4B41-A141-6A64756197C5}" destId="{15BF3917-7F0A-4653-B4B7-8506785DC447}" srcOrd="6" destOrd="0" presId="urn:microsoft.com/office/officeart/2018/2/layout/IconVerticalSolidList"/>
    <dgm:cxn modelId="{5947959C-E097-A44F-A6F5-F6AF9EDEE91C}" type="presParOf" srcId="{15BF3917-7F0A-4653-B4B7-8506785DC447}" destId="{D155E38C-49C0-4B84-96D7-6FCEFA077BD1}" srcOrd="0" destOrd="0" presId="urn:microsoft.com/office/officeart/2018/2/layout/IconVerticalSolidList"/>
    <dgm:cxn modelId="{8F437A4B-FEBC-FD4D-AA3F-8D6CF5E3AA67}" type="presParOf" srcId="{15BF3917-7F0A-4653-B4B7-8506785DC447}" destId="{13D7C67E-B149-421B-864D-74B9ACB305D5}" srcOrd="1" destOrd="0" presId="urn:microsoft.com/office/officeart/2018/2/layout/IconVerticalSolidList"/>
    <dgm:cxn modelId="{2D591425-5AD9-C745-9FCE-D498A707C860}" type="presParOf" srcId="{15BF3917-7F0A-4653-B4B7-8506785DC447}" destId="{99563D94-0A8C-4C6C-A7A5-104DC6E496A1}" srcOrd="2" destOrd="0" presId="urn:microsoft.com/office/officeart/2018/2/layout/IconVerticalSolidList"/>
    <dgm:cxn modelId="{12F10DEA-FAF1-5546-AD36-B6D7D133BE9D}" type="presParOf" srcId="{15BF3917-7F0A-4653-B4B7-8506785DC447}" destId="{ECB9F3FF-D5D9-4094-8710-FB373AD0C346}" srcOrd="3" destOrd="0" presId="urn:microsoft.com/office/officeart/2018/2/layout/IconVerticalSolidList"/>
    <dgm:cxn modelId="{8C1A87F3-C53B-2540-A297-A2DDA4A1366F}" type="presParOf" srcId="{E25A0BF7-9B7D-4B41-A141-6A64756197C5}" destId="{151A1186-1C49-453B-AD70-A10134F8722A}" srcOrd="7" destOrd="0" presId="urn:microsoft.com/office/officeart/2018/2/layout/IconVerticalSolidList"/>
    <dgm:cxn modelId="{CDA2243C-F2F0-414A-8039-70BC7B88CB62}" type="presParOf" srcId="{E25A0BF7-9B7D-4B41-A141-6A64756197C5}" destId="{E1C9AEF7-CF00-4B09-9057-762AEAD5CA7B}" srcOrd="8" destOrd="0" presId="urn:microsoft.com/office/officeart/2018/2/layout/IconVerticalSolidList"/>
    <dgm:cxn modelId="{32EE585E-D926-3C4B-A575-40E2CF26BE9E}" type="presParOf" srcId="{E1C9AEF7-CF00-4B09-9057-762AEAD5CA7B}" destId="{C69EA49E-504C-44DF-BD58-233986258DB3}" srcOrd="0" destOrd="0" presId="urn:microsoft.com/office/officeart/2018/2/layout/IconVerticalSolidList"/>
    <dgm:cxn modelId="{26F9DAFE-B96E-5141-A6A4-72FAD491CB32}" type="presParOf" srcId="{E1C9AEF7-CF00-4B09-9057-762AEAD5CA7B}" destId="{4CE6A338-E29E-4063-9EA0-49E41FAD39D0}" srcOrd="1" destOrd="0" presId="urn:microsoft.com/office/officeart/2018/2/layout/IconVerticalSolidList"/>
    <dgm:cxn modelId="{7C2EA690-89A1-2241-8C22-CD7D9E7F2623}" type="presParOf" srcId="{E1C9AEF7-CF00-4B09-9057-762AEAD5CA7B}" destId="{1B6263B5-EF27-4EE5-876E-39C6B58F9CB8}" srcOrd="2" destOrd="0" presId="urn:microsoft.com/office/officeart/2018/2/layout/IconVerticalSolidList"/>
    <dgm:cxn modelId="{E42FAF4D-025B-8D41-A91D-B9414173EAB1}" type="presParOf" srcId="{E1C9AEF7-CF00-4B09-9057-762AEAD5CA7B}" destId="{0BA8D490-604D-46F3-8659-17EEE6A97FBD}" srcOrd="3" destOrd="0" presId="urn:microsoft.com/office/officeart/2018/2/layout/IconVerticalSolidList"/>
    <dgm:cxn modelId="{D0B63D50-726B-6646-966F-E58F6EEAFAA0}" type="presParOf" srcId="{E25A0BF7-9B7D-4B41-A141-6A64756197C5}" destId="{ADD83921-70F4-4B1C-924A-C97AB41327FE}" srcOrd="9" destOrd="0" presId="urn:microsoft.com/office/officeart/2018/2/layout/IconVerticalSolidList"/>
    <dgm:cxn modelId="{D3ED2F4B-BA00-8247-8AE9-D9C3C654575E}" type="presParOf" srcId="{E25A0BF7-9B7D-4B41-A141-6A64756197C5}" destId="{0A35B5BF-A6D7-4009-94C6-56088E7E7529}" srcOrd="10" destOrd="0" presId="urn:microsoft.com/office/officeart/2018/2/layout/IconVerticalSolidList"/>
    <dgm:cxn modelId="{92A73FFD-BA9F-2642-97B4-690799186AA9}" type="presParOf" srcId="{0A35B5BF-A6D7-4009-94C6-56088E7E7529}" destId="{638CAB18-FB96-487C-AA07-52E23F9D54DD}" srcOrd="0" destOrd="0" presId="urn:microsoft.com/office/officeart/2018/2/layout/IconVerticalSolidList"/>
    <dgm:cxn modelId="{84F5B553-15A6-8245-BDEF-D329E3CD23AD}" type="presParOf" srcId="{0A35B5BF-A6D7-4009-94C6-56088E7E7529}" destId="{95DC2813-70D8-4EC2-BF0C-EB2128D2D9FA}" srcOrd="1" destOrd="0" presId="urn:microsoft.com/office/officeart/2018/2/layout/IconVerticalSolidList"/>
    <dgm:cxn modelId="{0F170577-572E-8642-82FE-402435E7C087}" type="presParOf" srcId="{0A35B5BF-A6D7-4009-94C6-56088E7E7529}" destId="{56FF2244-D42A-4054-A10F-9363E66778F0}" srcOrd="2" destOrd="0" presId="urn:microsoft.com/office/officeart/2018/2/layout/IconVerticalSolidList"/>
    <dgm:cxn modelId="{1550BB0E-1130-8547-8A6D-ED2B85F8D086}" type="presParOf" srcId="{0A35B5BF-A6D7-4009-94C6-56088E7E7529}" destId="{5EEF050D-A6B5-4340-BC8C-C24A139AB449}" srcOrd="3" destOrd="0" presId="urn:microsoft.com/office/officeart/2018/2/layout/IconVerticalSolidList"/>
    <dgm:cxn modelId="{031ED1D3-416C-C743-BB6F-3C9BBD2E8293}" type="presParOf" srcId="{E25A0BF7-9B7D-4B41-A141-6A64756197C5}" destId="{55449145-FB33-4F08-A801-6D83891693D2}" srcOrd="11" destOrd="0" presId="urn:microsoft.com/office/officeart/2018/2/layout/IconVerticalSolidList"/>
    <dgm:cxn modelId="{FCAE131A-8F88-074E-BF53-51272D7E0029}" type="presParOf" srcId="{E25A0BF7-9B7D-4B41-A141-6A64756197C5}" destId="{6F63F65A-04C6-486F-AC52-663FC7820A3D}" srcOrd="12" destOrd="0" presId="urn:microsoft.com/office/officeart/2018/2/layout/IconVerticalSolidList"/>
    <dgm:cxn modelId="{18066AFC-83C4-754E-892B-D5E8CD1350D4}" type="presParOf" srcId="{6F63F65A-04C6-486F-AC52-663FC7820A3D}" destId="{0053D43F-23C5-4E60-875F-2FBF30EC0DFB}" srcOrd="0" destOrd="0" presId="urn:microsoft.com/office/officeart/2018/2/layout/IconVerticalSolidList"/>
    <dgm:cxn modelId="{586DA650-DBFF-9946-82F4-B569EC0630FC}" type="presParOf" srcId="{6F63F65A-04C6-486F-AC52-663FC7820A3D}" destId="{C48FFBF9-B4F7-44E3-AB25-F811F15A770E}" srcOrd="1" destOrd="0" presId="urn:microsoft.com/office/officeart/2018/2/layout/IconVerticalSolidList"/>
    <dgm:cxn modelId="{C4B940E6-7D2C-514A-9BB9-1F90F12CE538}" type="presParOf" srcId="{6F63F65A-04C6-486F-AC52-663FC7820A3D}" destId="{35BAFC75-23C6-4B68-A933-40F1AA4F55AA}" srcOrd="2" destOrd="0" presId="urn:microsoft.com/office/officeart/2018/2/layout/IconVerticalSolidList"/>
    <dgm:cxn modelId="{A3FBCA26-54D2-9841-B2EA-59722CD3BDCC}" type="presParOf" srcId="{6F63F65A-04C6-486F-AC52-663FC7820A3D}" destId="{625E411D-588F-49A3-A8FE-B7FC5203E7C0}" srcOrd="3" destOrd="0" presId="urn:microsoft.com/office/officeart/2018/2/layout/IconVerticalSolidList"/>
    <dgm:cxn modelId="{38EE490F-B2CF-1D4B-B8F0-63669435E845}" type="presParOf" srcId="{E25A0BF7-9B7D-4B41-A141-6A64756197C5}" destId="{918DA847-64AA-41D3-B76B-07327AD99047}" srcOrd="13" destOrd="0" presId="urn:microsoft.com/office/officeart/2018/2/layout/IconVerticalSolidList"/>
    <dgm:cxn modelId="{BA46EAF6-F985-8547-A550-7E11F093D596}" type="presParOf" srcId="{E25A0BF7-9B7D-4B41-A141-6A64756197C5}" destId="{45B2A885-BDB7-4126-917D-BD4BFCED0DA1}" srcOrd="14" destOrd="0" presId="urn:microsoft.com/office/officeart/2018/2/layout/IconVerticalSolidList"/>
    <dgm:cxn modelId="{FAC0C71B-1349-5B4F-AE84-9E493A313534}" type="presParOf" srcId="{45B2A885-BDB7-4126-917D-BD4BFCED0DA1}" destId="{09BAB079-A1A8-4EC2-8650-6DD5B0C9B538}" srcOrd="0" destOrd="0" presId="urn:microsoft.com/office/officeart/2018/2/layout/IconVerticalSolidList"/>
    <dgm:cxn modelId="{9D89B3D7-0D1D-DE45-87BF-2D05D25458AE}" type="presParOf" srcId="{45B2A885-BDB7-4126-917D-BD4BFCED0DA1}" destId="{FE04521C-9991-432F-AFF7-70206BF3C018}" srcOrd="1" destOrd="0" presId="urn:microsoft.com/office/officeart/2018/2/layout/IconVerticalSolidList"/>
    <dgm:cxn modelId="{E6454F8D-491C-134D-885D-14B26653C4BA}" type="presParOf" srcId="{45B2A885-BDB7-4126-917D-BD4BFCED0DA1}" destId="{00997130-FA42-4DB2-94C2-C6DA17D234F8}" srcOrd="2" destOrd="0" presId="urn:microsoft.com/office/officeart/2018/2/layout/IconVerticalSolidList"/>
    <dgm:cxn modelId="{289E719D-F42C-0440-9D86-EACDBC3C82FC}" type="presParOf" srcId="{45B2A885-BDB7-4126-917D-BD4BFCED0DA1}" destId="{BE34B196-719B-4250-9A7F-D33E2F7266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5C3CB-6668-4063-A270-5112074229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1499A9-D3B8-408D-ADA7-D76537A50041}">
      <dgm:prSet/>
      <dgm:spPr/>
      <dgm:t>
        <a:bodyPr/>
        <a:lstStyle/>
        <a:p>
          <a:r>
            <a:rPr lang="en-US"/>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endParaRPr lang="en-US"/>
        </a:p>
      </dgm:t>
    </dgm:pt>
    <dgm:pt modelId="{FB827982-DCD5-40C4-AA10-475595995D05}">
      <dgm:prSet/>
      <dgm:spPr/>
      <dgm:t>
        <a:bodyPr/>
        <a:lstStyle/>
        <a:p>
          <a:r>
            <a:rPr lang="en-US"/>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endParaRPr lang="en-US"/>
        </a:p>
      </dgm:t>
    </dgm:pt>
    <dgm:pt modelId="{CBCF6718-F93A-4AB6-A39C-770AFE971C68}">
      <dgm:prSet/>
      <dgm:spPr/>
      <dgm:t>
        <a:bodyPr/>
        <a:lstStyle/>
        <a:p>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endParaRPr lang="en-US"/>
        </a:p>
      </dgm:t>
    </dgm:pt>
    <dgm:pt modelId="{FD6AE8AA-BBC0-4590-9576-665FD4EC24FC}">
      <dgm:prSet/>
      <dgm:spPr/>
      <dgm:t>
        <a:bodyPr/>
        <a:lstStyle/>
        <a:p>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endParaRPr lang="en-US"/>
        </a:p>
      </dgm:t>
    </dgm:pt>
    <dgm:pt modelId="{687E5D20-03A4-400B-8166-E7C35C7E4034}">
      <dgm:prSet/>
      <dgm:spPr/>
      <dgm:t>
        <a:bodyPr/>
        <a:lstStyle/>
        <a:p>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endParaRPr lang="en-US"/>
        </a:p>
      </dgm:t>
    </dgm:pt>
    <dgm:pt modelId="{0F08806D-C416-4DA5-B3F9-113DBD47EBB6}">
      <dgm:prSet/>
      <dgm:spPr/>
      <dgm:t>
        <a:bodyPr/>
        <a:lstStyle/>
        <a:p>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endParaRPr lang="en-US"/>
        </a:p>
      </dgm:t>
    </dgm:pt>
    <dgm:pt modelId="{13E87470-CDCE-4A9C-9EC4-3AFB1FD8BB37}">
      <dgm:prSet/>
      <dgm:spPr/>
      <dgm:t>
        <a:bodyPr/>
        <a:lstStyle/>
        <a:p>
          <a:r>
            <a:rPr lang="en-US"/>
            <a:t>…</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30A341DC-9F26-4755-BDCA-AA22EC297719}" type="pres">
      <dgm:prSet presAssocID="{2A95C3CB-6668-4063-A270-5112074229EE}" presName="root" presStyleCnt="0">
        <dgm:presLayoutVars>
          <dgm:dir/>
          <dgm:resizeHandles val="exact"/>
        </dgm:presLayoutVars>
      </dgm:prSet>
      <dgm:spPr/>
    </dgm:pt>
    <dgm:pt modelId="{D5AA5CDE-7C6F-468E-86EF-E9D0C716A05F}" type="pres">
      <dgm:prSet presAssocID="{7E1499A9-D3B8-408D-ADA7-D76537A50041}" presName="compNode" presStyleCnt="0"/>
      <dgm:spPr/>
    </dgm:pt>
    <dgm:pt modelId="{70D43F0E-131F-4932-81CA-234A4342E6B5}" type="pres">
      <dgm:prSet presAssocID="{7E1499A9-D3B8-408D-ADA7-D76537A50041}" presName="bgRect" presStyleLbl="bgShp" presStyleIdx="0" presStyleCnt="7"/>
      <dgm:spPr/>
    </dgm:pt>
    <dgm:pt modelId="{F22C8A27-2135-4060-BA4D-C3896B60BFC6}"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505F671-5D6E-4079-ACF7-9BC397FA6A6C}" type="pres">
      <dgm:prSet presAssocID="{7E1499A9-D3B8-408D-ADA7-D76537A50041}" presName="spaceRect" presStyleCnt="0"/>
      <dgm:spPr/>
    </dgm:pt>
    <dgm:pt modelId="{85BF18C5-CC8E-4D97-9CDE-FF017EF00D3F}" type="pres">
      <dgm:prSet presAssocID="{7E1499A9-D3B8-408D-ADA7-D76537A50041}" presName="parTx" presStyleLbl="revTx" presStyleIdx="0" presStyleCnt="7">
        <dgm:presLayoutVars>
          <dgm:chMax val="0"/>
          <dgm:chPref val="0"/>
        </dgm:presLayoutVars>
      </dgm:prSet>
      <dgm:spPr/>
    </dgm:pt>
    <dgm:pt modelId="{09EF8E95-5176-4DFC-B7E4-AC39F4D5AD18}" type="pres">
      <dgm:prSet presAssocID="{89B38623-453A-4F21-B564-982FE7B51C54}" presName="sibTrans" presStyleCnt="0"/>
      <dgm:spPr/>
    </dgm:pt>
    <dgm:pt modelId="{264CB642-CD6F-46D7-8E14-AEC91AC58DBF}" type="pres">
      <dgm:prSet presAssocID="{FB827982-DCD5-40C4-AA10-475595995D05}" presName="compNode" presStyleCnt="0"/>
      <dgm:spPr/>
    </dgm:pt>
    <dgm:pt modelId="{6F0E1588-9356-4427-A150-1E6677B9888D}" type="pres">
      <dgm:prSet presAssocID="{FB827982-DCD5-40C4-AA10-475595995D05}" presName="bgRect" presStyleLbl="bgShp" presStyleIdx="1" presStyleCnt="7"/>
      <dgm:spPr/>
    </dgm:pt>
    <dgm:pt modelId="{38BD1DCA-E57C-458B-91B9-0EF7604C5EE9}"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D8813FA-9BA9-4DD0-8F66-E4C0F3077382}" type="pres">
      <dgm:prSet presAssocID="{FB827982-DCD5-40C4-AA10-475595995D05}" presName="spaceRect" presStyleCnt="0"/>
      <dgm:spPr/>
    </dgm:pt>
    <dgm:pt modelId="{E7799D68-5818-426A-B016-A8D7B9353351}" type="pres">
      <dgm:prSet presAssocID="{FB827982-DCD5-40C4-AA10-475595995D05}" presName="parTx" presStyleLbl="revTx" presStyleIdx="1" presStyleCnt="7">
        <dgm:presLayoutVars>
          <dgm:chMax val="0"/>
          <dgm:chPref val="0"/>
        </dgm:presLayoutVars>
      </dgm:prSet>
      <dgm:spPr/>
    </dgm:pt>
    <dgm:pt modelId="{C49B2971-E4E8-4EBD-8C75-1F7BC6AC2392}" type="pres">
      <dgm:prSet presAssocID="{88C7F891-498B-43B9-8BD8-768C2BCC781D}" presName="sibTrans" presStyleCnt="0"/>
      <dgm:spPr/>
    </dgm:pt>
    <dgm:pt modelId="{17E99BC8-FA31-499B-A330-94EE89761226}" type="pres">
      <dgm:prSet presAssocID="{CBCF6718-F93A-4AB6-A39C-770AFE971C68}" presName="compNode" presStyleCnt="0"/>
      <dgm:spPr/>
    </dgm:pt>
    <dgm:pt modelId="{DC1F37C0-39A4-4CBD-97F5-22AE73C89D5E}" type="pres">
      <dgm:prSet presAssocID="{CBCF6718-F93A-4AB6-A39C-770AFE971C68}" presName="bgRect" presStyleLbl="bgShp" presStyleIdx="2" presStyleCnt="7"/>
      <dgm:spPr/>
    </dgm:pt>
    <dgm:pt modelId="{DC17A773-B9AB-4ACB-83C1-436EACCBD52F}"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257ECA-51BB-47BE-9D07-9752DDD4473E}" type="pres">
      <dgm:prSet presAssocID="{CBCF6718-F93A-4AB6-A39C-770AFE971C68}" presName="spaceRect" presStyleCnt="0"/>
      <dgm:spPr/>
    </dgm:pt>
    <dgm:pt modelId="{27ACAB59-4C9A-40AE-B02D-4047C1399EA4}" type="pres">
      <dgm:prSet presAssocID="{CBCF6718-F93A-4AB6-A39C-770AFE971C68}" presName="parTx" presStyleLbl="revTx" presStyleIdx="2" presStyleCnt="7">
        <dgm:presLayoutVars>
          <dgm:chMax val="0"/>
          <dgm:chPref val="0"/>
        </dgm:presLayoutVars>
      </dgm:prSet>
      <dgm:spPr/>
    </dgm:pt>
    <dgm:pt modelId="{82DCC82D-1109-41AB-B5AD-ED6A7E9C3C2E}" type="pres">
      <dgm:prSet presAssocID="{4D6F1E58-25FE-4CFD-9041-D10C7BFEFD26}" presName="sibTrans" presStyleCnt="0"/>
      <dgm:spPr/>
    </dgm:pt>
    <dgm:pt modelId="{817F12F3-76E5-4CA1-8878-CAED07DDDF25}" type="pres">
      <dgm:prSet presAssocID="{FD6AE8AA-BBC0-4590-9576-665FD4EC24FC}" presName="compNode" presStyleCnt="0"/>
      <dgm:spPr/>
    </dgm:pt>
    <dgm:pt modelId="{14FEFE34-8885-45D7-A123-9067A09C257F}" type="pres">
      <dgm:prSet presAssocID="{FD6AE8AA-BBC0-4590-9576-665FD4EC24FC}" presName="bgRect" presStyleLbl="bgShp" presStyleIdx="3" presStyleCnt="7"/>
      <dgm:spPr/>
    </dgm:pt>
    <dgm:pt modelId="{74324321-A97F-4508-8194-CC3DE1708CE1}"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A58741AA-9D09-4E95-9B87-786DA7A6F5DE}" type="pres">
      <dgm:prSet presAssocID="{FD6AE8AA-BBC0-4590-9576-665FD4EC24FC}" presName="spaceRect" presStyleCnt="0"/>
      <dgm:spPr/>
    </dgm:pt>
    <dgm:pt modelId="{EF42FEE1-062E-4060-849B-7434D1ABC714}" type="pres">
      <dgm:prSet presAssocID="{FD6AE8AA-BBC0-4590-9576-665FD4EC24FC}" presName="parTx" presStyleLbl="revTx" presStyleIdx="3" presStyleCnt="7">
        <dgm:presLayoutVars>
          <dgm:chMax val="0"/>
          <dgm:chPref val="0"/>
        </dgm:presLayoutVars>
      </dgm:prSet>
      <dgm:spPr/>
    </dgm:pt>
    <dgm:pt modelId="{A4860DF8-EDD8-4E27-8B44-0D313E66A167}" type="pres">
      <dgm:prSet presAssocID="{04C990B0-27B3-4974-B169-3564D198EF04}" presName="sibTrans" presStyleCnt="0"/>
      <dgm:spPr/>
    </dgm:pt>
    <dgm:pt modelId="{39BBB4BF-7698-4ED1-AEA7-F963EC39BA35}" type="pres">
      <dgm:prSet presAssocID="{687E5D20-03A4-400B-8166-E7C35C7E4034}" presName="compNode" presStyleCnt="0"/>
      <dgm:spPr/>
    </dgm:pt>
    <dgm:pt modelId="{AFD029E9-B9AD-46FC-B23A-8758C5CBA24C}" type="pres">
      <dgm:prSet presAssocID="{687E5D20-03A4-400B-8166-E7C35C7E4034}" presName="bgRect" presStyleLbl="bgShp" presStyleIdx="4" presStyleCnt="7"/>
      <dgm:spPr/>
    </dgm:pt>
    <dgm:pt modelId="{ADA39DFA-5C18-4A4E-A96B-DE881CB320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98E1292-51EA-40FB-9540-5231B4A2EB87}" type="pres">
      <dgm:prSet presAssocID="{687E5D20-03A4-400B-8166-E7C35C7E4034}" presName="spaceRect" presStyleCnt="0"/>
      <dgm:spPr/>
    </dgm:pt>
    <dgm:pt modelId="{2800D2E1-D54C-493F-B039-24256ED6FE44}" type="pres">
      <dgm:prSet presAssocID="{687E5D20-03A4-400B-8166-E7C35C7E4034}" presName="parTx" presStyleLbl="revTx" presStyleIdx="4" presStyleCnt="7">
        <dgm:presLayoutVars>
          <dgm:chMax val="0"/>
          <dgm:chPref val="0"/>
        </dgm:presLayoutVars>
      </dgm:prSet>
      <dgm:spPr/>
    </dgm:pt>
    <dgm:pt modelId="{C4BF52CC-237D-4332-8112-8F61CE7561D7}" type="pres">
      <dgm:prSet presAssocID="{88608FE8-6685-4C7F-867B-0547221B7F9E}" presName="sibTrans" presStyleCnt="0"/>
      <dgm:spPr/>
    </dgm:pt>
    <dgm:pt modelId="{862098E4-B66A-4CD9-9E37-8B747F5BAA06}" type="pres">
      <dgm:prSet presAssocID="{0F08806D-C416-4DA5-B3F9-113DBD47EBB6}" presName="compNode" presStyleCnt="0"/>
      <dgm:spPr/>
    </dgm:pt>
    <dgm:pt modelId="{75AA1A27-4C34-49DD-A1A7-0892074F8A4D}" type="pres">
      <dgm:prSet presAssocID="{0F08806D-C416-4DA5-B3F9-113DBD47EBB6}" presName="bgRect" presStyleLbl="bgShp" presStyleIdx="5" presStyleCnt="7"/>
      <dgm:spPr/>
    </dgm:pt>
    <dgm:pt modelId="{F87B176F-1FFA-4560-8B0B-1B7D9F8204E7}"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B35E6FE3-0D86-436C-B957-45CD0401271D}" type="pres">
      <dgm:prSet presAssocID="{0F08806D-C416-4DA5-B3F9-113DBD47EBB6}" presName="spaceRect" presStyleCnt="0"/>
      <dgm:spPr/>
    </dgm:pt>
    <dgm:pt modelId="{EC4C7A7E-94EA-4138-ABDB-176455C38AC2}" type="pres">
      <dgm:prSet presAssocID="{0F08806D-C416-4DA5-B3F9-113DBD47EBB6}" presName="parTx" presStyleLbl="revTx" presStyleIdx="5" presStyleCnt="7">
        <dgm:presLayoutVars>
          <dgm:chMax val="0"/>
          <dgm:chPref val="0"/>
        </dgm:presLayoutVars>
      </dgm:prSet>
      <dgm:spPr/>
    </dgm:pt>
    <dgm:pt modelId="{7A36B183-3C97-45DB-9DF1-2D09E13A140A}" type="pres">
      <dgm:prSet presAssocID="{0D4F8B11-9031-4C1D-A7A0-949D85DB0F4B}" presName="sibTrans" presStyleCnt="0"/>
      <dgm:spPr/>
    </dgm:pt>
    <dgm:pt modelId="{0B9D52B7-5636-4738-9581-36241E638EB7}" type="pres">
      <dgm:prSet presAssocID="{13E87470-CDCE-4A9C-9EC4-3AFB1FD8BB37}" presName="compNode" presStyleCnt="0"/>
      <dgm:spPr/>
    </dgm:pt>
    <dgm:pt modelId="{F1637604-01EB-4252-87D5-A78BCA9BD34F}" type="pres">
      <dgm:prSet presAssocID="{13E87470-CDCE-4A9C-9EC4-3AFB1FD8BB37}" presName="bgRect" presStyleLbl="bgShp" presStyleIdx="6" presStyleCnt="7"/>
      <dgm:spPr/>
    </dgm:pt>
    <dgm:pt modelId="{E0EAF66F-8D33-45B3-8B21-9917143FE00B}"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nd Chime"/>
        </a:ext>
      </dgm:extLst>
    </dgm:pt>
    <dgm:pt modelId="{A74F9E16-2005-4DC6-A7CC-90ADF480782E}" type="pres">
      <dgm:prSet presAssocID="{13E87470-CDCE-4A9C-9EC4-3AFB1FD8BB37}" presName="spaceRect" presStyleCnt="0"/>
      <dgm:spPr/>
    </dgm:pt>
    <dgm:pt modelId="{6E6F29A8-BF3E-43D0-AD80-E9D161E2E9E3}" type="pres">
      <dgm:prSet presAssocID="{13E87470-CDCE-4A9C-9EC4-3AFB1FD8BB37}" presName="parTx" presStyleLbl="revTx" presStyleIdx="6" presStyleCnt="7">
        <dgm:presLayoutVars>
          <dgm:chMax val="0"/>
          <dgm:chPref val="0"/>
        </dgm:presLayoutVars>
      </dgm:prSet>
      <dgm:spPr/>
    </dgm:pt>
  </dgm:ptLst>
  <dgm:cxnLst>
    <dgm:cxn modelId="{9A862404-790B-4D0D-89E5-CD8D1E1D2FF2}" type="presOf" srcId="{13E87470-CDCE-4A9C-9EC4-3AFB1FD8BB37}" destId="{6E6F29A8-BF3E-43D0-AD80-E9D161E2E9E3}" srcOrd="0" destOrd="0" presId="urn:microsoft.com/office/officeart/2018/2/layout/IconVerticalSolidList"/>
    <dgm:cxn modelId="{1044AC04-0374-4F4B-9FF3-7A73D9ADC3A7}" type="presOf" srcId="{7E1499A9-D3B8-408D-ADA7-D76537A50041}" destId="{85BF18C5-CC8E-4D97-9CDE-FF017EF00D3F}" srcOrd="0" destOrd="0" presId="urn:microsoft.com/office/officeart/2018/2/layout/IconVerticalSolidList"/>
    <dgm:cxn modelId="{1B117B1E-8115-4DFC-8ABF-827CEC5AF547}" srcId="{2A95C3CB-6668-4063-A270-5112074229EE}" destId="{FD6AE8AA-BBC0-4590-9576-665FD4EC24FC}" srcOrd="3" destOrd="0" parTransId="{80BB4A2E-8B09-4011-B8C3-C28005F55EE7}" sibTransId="{04C990B0-27B3-4974-B169-3564D198EF04}"/>
    <dgm:cxn modelId="{B921BC4F-DAA7-460B-85FE-716E869B600E}" type="presOf" srcId="{0F08806D-C416-4DA5-B3F9-113DBD47EBB6}" destId="{EC4C7A7E-94EA-4138-ABDB-176455C38AC2}" srcOrd="0" destOrd="0" presId="urn:microsoft.com/office/officeart/2018/2/layout/IconVerticalSolidList"/>
    <dgm:cxn modelId="{A77F7C6C-9862-4AD3-8DFA-34D11BBA9857}" type="presOf" srcId="{CBCF6718-F93A-4AB6-A39C-770AFE971C68}" destId="{27ACAB59-4C9A-40AE-B02D-4047C1399EA4}" srcOrd="0" destOrd="0" presId="urn:microsoft.com/office/officeart/2018/2/layout/IconVerticalSolidList"/>
    <dgm:cxn modelId="{A53D6B79-A147-41B2-A7B6-3550B7B1EFB9}" srcId="{2A95C3CB-6668-4063-A270-5112074229EE}" destId="{CBCF6718-F93A-4AB6-A39C-770AFE971C68}" srcOrd="2" destOrd="0" parTransId="{352BAFF0-8856-4F46-81BA-AD265B6F21E3}" sibTransId="{4D6F1E58-25FE-4CFD-9041-D10C7BFEFD26}"/>
    <dgm:cxn modelId="{4FB83D7A-7803-48C3-BA44-7B0786A8DF1D}" type="presOf" srcId="{687E5D20-03A4-400B-8166-E7C35C7E4034}" destId="{2800D2E1-D54C-493F-B039-24256ED6FE44}" srcOrd="0" destOrd="0" presId="urn:microsoft.com/office/officeart/2018/2/layout/IconVerticalSolidList"/>
    <dgm:cxn modelId="{A3184B87-6B0B-4D88-94B7-06B33FD2200E}" srcId="{2A95C3CB-6668-4063-A270-5112074229EE}" destId="{0F08806D-C416-4DA5-B3F9-113DBD47EBB6}" srcOrd="5" destOrd="0" parTransId="{7B0FE9D9-1C7E-4C76-96B6-A930861F048C}" sibTransId="{0D4F8B11-9031-4C1D-A7A0-949D85DB0F4B}"/>
    <dgm:cxn modelId="{85CC5B8F-BDAA-4074-A80D-F899BCE9A7C5}" type="presOf" srcId="{FD6AE8AA-BBC0-4590-9576-665FD4EC24FC}" destId="{EF42FEE1-062E-4060-849B-7434D1ABC714}" srcOrd="0" destOrd="0" presId="urn:microsoft.com/office/officeart/2018/2/layout/IconVerticalSolidList"/>
    <dgm:cxn modelId="{CAFA4C9C-F52F-4AA0-9C92-549718C4BBA6}" type="presOf" srcId="{FB827982-DCD5-40C4-AA10-475595995D05}" destId="{E7799D68-5818-426A-B016-A8D7B9353351}" srcOrd="0" destOrd="0" presId="urn:microsoft.com/office/officeart/2018/2/layout/IconVerticalSolidList"/>
    <dgm:cxn modelId="{6E0324A9-B084-4AAE-A852-E9B4C3F7A3A6}" type="presOf" srcId="{2A95C3CB-6668-4063-A270-5112074229EE}" destId="{30A341DC-9F26-4755-BDCA-AA22EC297719}" srcOrd="0" destOrd="0" presId="urn:microsoft.com/office/officeart/2018/2/layout/IconVerticalSolid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8B34B7A8-4A9D-4850-A770-8AA6B6FB4E29}" type="presParOf" srcId="{30A341DC-9F26-4755-BDCA-AA22EC297719}" destId="{D5AA5CDE-7C6F-468E-86EF-E9D0C716A05F}" srcOrd="0" destOrd="0" presId="urn:microsoft.com/office/officeart/2018/2/layout/IconVerticalSolidList"/>
    <dgm:cxn modelId="{FEA9286F-225D-44B2-9C4C-D9F35DA94D77}" type="presParOf" srcId="{D5AA5CDE-7C6F-468E-86EF-E9D0C716A05F}" destId="{70D43F0E-131F-4932-81CA-234A4342E6B5}" srcOrd="0" destOrd="0" presId="urn:microsoft.com/office/officeart/2018/2/layout/IconVerticalSolidList"/>
    <dgm:cxn modelId="{4067C19C-E6A1-4930-A1D6-2A63C877776F}" type="presParOf" srcId="{D5AA5CDE-7C6F-468E-86EF-E9D0C716A05F}" destId="{F22C8A27-2135-4060-BA4D-C3896B60BFC6}" srcOrd="1" destOrd="0" presId="urn:microsoft.com/office/officeart/2018/2/layout/IconVerticalSolidList"/>
    <dgm:cxn modelId="{6B060BFB-91E8-4B5C-B944-1B80860493CA}" type="presParOf" srcId="{D5AA5CDE-7C6F-468E-86EF-E9D0C716A05F}" destId="{F505F671-5D6E-4079-ACF7-9BC397FA6A6C}" srcOrd="2" destOrd="0" presId="urn:microsoft.com/office/officeart/2018/2/layout/IconVerticalSolidList"/>
    <dgm:cxn modelId="{D1EBADC3-20C2-4B57-93C7-10BACBC59397}" type="presParOf" srcId="{D5AA5CDE-7C6F-468E-86EF-E9D0C716A05F}" destId="{85BF18C5-CC8E-4D97-9CDE-FF017EF00D3F}" srcOrd="3" destOrd="0" presId="urn:microsoft.com/office/officeart/2018/2/layout/IconVerticalSolidList"/>
    <dgm:cxn modelId="{B226BAA5-9F67-46E1-96B7-136F8AB76912}" type="presParOf" srcId="{30A341DC-9F26-4755-BDCA-AA22EC297719}" destId="{09EF8E95-5176-4DFC-B7E4-AC39F4D5AD18}" srcOrd="1" destOrd="0" presId="urn:microsoft.com/office/officeart/2018/2/layout/IconVerticalSolidList"/>
    <dgm:cxn modelId="{C1D56F84-5055-46B2-8F19-C2205FCA2CD6}" type="presParOf" srcId="{30A341DC-9F26-4755-BDCA-AA22EC297719}" destId="{264CB642-CD6F-46D7-8E14-AEC91AC58DBF}" srcOrd="2" destOrd="0" presId="urn:microsoft.com/office/officeart/2018/2/layout/IconVerticalSolidList"/>
    <dgm:cxn modelId="{98472258-46AB-470C-9906-1075833EEC73}" type="presParOf" srcId="{264CB642-CD6F-46D7-8E14-AEC91AC58DBF}" destId="{6F0E1588-9356-4427-A150-1E6677B9888D}" srcOrd="0" destOrd="0" presId="urn:microsoft.com/office/officeart/2018/2/layout/IconVerticalSolidList"/>
    <dgm:cxn modelId="{D4584613-E275-452F-8DFD-7F4655DA2A53}" type="presParOf" srcId="{264CB642-CD6F-46D7-8E14-AEC91AC58DBF}" destId="{38BD1DCA-E57C-458B-91B9-0EF7604C5EE9}" srcOrd="1" destOrd="0" presId="urn:microsoft.com/office/officeart/2018/2/layout/IconVerticalSolidList"/>
    <dgm:cxn modelId="{A2E4F658-5DEF-41E4-8506-1057E9AC6254}" type="presParOf" srcId="{264CB642-CD6F-46D7-8E14-AEC91AC58DBF}" destId="{2D8813FA-9BA9-4DD0-8F66-E4C0F3077382}" srcOrd="2" destOrd="0" presId="urn:microsoft.com/office/officeart/2018/2/layout/IconVerticalSolidList"/>
    <dgm:cxn modelId="{D32044DF-A94F-493C-8737-7A9160B0247B}" type="presParOf" srcId="{264CB642-CD6F-46D7-8E14-AEC91AC58DBF}" destId="{E7799D68-5818-426A-B016-A8D7B9353351}" srcOrd="3" destOrd="0" presId="urn:microsoft.com/office/officeart/2018/2/layout/IconVerticalSolidList"/>
    <dgm:cxn modelId="{580EB382-9AE9-4314-AAB2-D96B10979BB7}" type="presParOf" srcId="{30A341DC-9F26-4755-BDCA-AA22EC297719}" destId="{C49B2971-E4E8-4EBD-8C75-1F7BC6AC2392}" srcOrd="3" destOrd="0" presId="urn:microsoft.com/office/officeart/2018/2/layout/IconVerticalSolidList"/>
    <dgm:cxn modelId="{1ED9148E-DE2A-421F-B461-59947ABB841D}" type="presParOf" srcId="{30A341DC-9F26-4755-BDCA-AA22EC297719}" destId="{17E99BC8-FA31-499B-A330-94EE89761226}" srcOrd="4" destOrd="0" presId="urn:microsoft.com/office/officeart/2018/2/layout/IconVerticalSolidList"/>
    <dgm:cxn modelId="{3AD8E005-D6B5-4E98-8810-D349588A3DF6}" type="presParOf" srcId="{17E99BC8-FA31-499B-A330-94EE89761226}" destId="{DC1F37C0-39A4-4CBD-97F5-22AE73C89D5E}" srcOrd="0" destOrd="0" presId="urn:microsoft.com/office/officeart/2018/2/layout/IconVerticalSolidList"/>
    <dgm:cxn modelId="{1E069205-8858-494E-AB28-196EF5DA17EA}" type="presParOf" srcId="{17E99BC8-FA31-499B-A330-94EE89761226}" destId="{DC17A773-B9AB-4ACB-83C1-436EACCBD52F}" srcOrd="1" destOrd="0" presId="urn:microsoft.com/office/officeart/2018/2/layout/IconVerticalSolidList"/>
    <dgm:cxn modelId="{FE5C9745-3234-45BA-86EB-A42B7AE3E3C7}" type="presParOf" srcId="{17E99BC8-FA31-499B-A330-94EE89761226}" destId="{4B257ECA-51BB-47BE-9D07-9752DDD4473E}" srcOrd="2" destOrd="0" presId="urn:microsoft.com/office/officeart/2018/2/layout/IconVerticalSolidList"/>
    <dgm:cxn modelId="{03ACE14C-7222-4F33-9DDF-CACDB7069FBE}" type="presParOf" srcId="{17E99BC8-FA31-499B-A330-94EE89761226}" destId="{27ACAB59-4C9A-40AE-B02D-4047C1399EA4}" srcOrd="3" destOrd="0" presId="urn:microsoft.com/office/officeart/2018/2/layout/IconVerticalSolidList"/>
    <dgm:cxn modelId="{D915D5BD-1D4A-455D-9EFD-C6AECE59AD2D}" type="presParOf" srcId="{30A341DC-9F26-4755-BDCA-AA22EC297719}" destId="{82DCC82D-1109-41AB-B5AD-ED6A7E9C3C2E}" srcOrd="5" destOrd="0" presId="urn:microsoft.com/office/officeart/2018/2/layout/IconVerticalSolidList"/>
    <dgm:cxn modelId="{7E6882FA-6BB2-4F67-9935-A2274848F89B}" type="presParOf" srcId="{30A341DC-9F26-4755-BDCA-AA22EC297719}" destId="{817F12F3-76E5-4CA1-8878-CAED07DDDF25}" srcOrd="6" destOrd="0" presId="urn:microsoft.com/office/officeart/2018/2/layout/IconVerticalSolidList"/>
    <dgm:cxn modelId="{DA92231A-10DE-417E-9D1C-CCE0D4B9AF07}" type="presParOf" srcId="{817F12F3-76E5-4CA1-8878-CAED07DDDF25}" destId="{14FEFE34-8885-45D7-A123-9067A09C257F}" srcOrd="0" destOrd="0" presId="urn:microsoft.com/office/officeart/2018/2/layout/IconVerticalSolidList"/>
    <dgm:cxn modelId="{50868887-C85D-41BD-86C4-D66465C384AF}" type="presParOf" srcId="{817F12F3-76E5-4CA1-8878-CAED07DDDF25}" destId="{74324321-A97F-4508-8194-CC3DE1708CE1}" srcOrd="1" destOrd="0" presId="urn:microsoft.com/office/officeart/2018/2/layout/IconVerticalSolidList"/>
    <dgm:cxn modelId="{F9636061-61C8-45F3-B758-52E2EDF4ABB1}" type="presParOf" srcId="{817F12F3-76E5-4CA1-8878-CAED07DDDF25}" destId="{A58741AA-9D09-4E95-9B87-786DA7A6F5DE}" srcOrd="2" destOrd="0" presId="urn:microsoft.com/office/officeart/2018/2/layout/IconVerticalSolidList"/>
    <dgm:cxn modelId="{D1473C7F-BA60-4635-901B-E22D40E964E4}" type="presParOf" srcId="{817F12F3-76E5-4CA1-8878-CAED07DDDF25}" destId="{EF42FEE1-062E-4060-849B-7434D1ABC714}" srcOrd="3" destOrd="0" presId="urn:microsoft.com/office/officeart/2018/2/layout/IconVerticalSolidList"/>
    <dgm:cxn modelId="{81E0AF0A-0B87-4E16-9C7F-F9639CD26E59}" type="presParOf" srcId="{30A341DC-9F26-4755-BDCA-AA22EC297719}" destId="{A4860DF8-EDD8-4E27-8B44-0D313E66A167}" srcOrd="7" destOrd="0" presId="urn:microsoft.com/office/officeart/2018/2/layout/IconVerticalSolidList"/>
    <dgm:cxn modelId="{E9E353E8-0E8B-4C6D-85C0-64C31B5E7168}" type="presParOf" srcId="{30A341DC-9F26-4755-BDCA-AA22EC297719}" destId="{39BBB4BF-7698-4ED1-AEA7-F963EC39BA35}" srcOrd="8" destOrd="0" presId="urn:microsoft.com/office/officeart/2018/2/layout/IconVerticalSolidList"/>
    <dgm:cxn modelId="{1273BFE0-C53D-4141-95FE-E673709FCC33}" type="presParOf" srcId="{39BBB4BF-7698-4ED1-AEA7-F963EC39BA35}" destId="{AFD029E9-B9AD-46FC-B23A-8758C5CBA24C}" srcOrd="0" destOrd="0" presId="urn:microsoft.com/office/officeart/2018/2/layout/IconVerticalSolidList"/>
    <dgm:cxn modelId="{9D63447F-8B9E-4E57-A7B1-35DEC50058A8}" type="presParOf" srcId="{39BBB4BF-7698-4ED1-AEA7-F963EC39BA35}" destId="{ADA39DFA-5C18-4A4E-A96B-DE881CB32056}" srcOrd="1" destOrd="0" presId="urn:microsoft.com/office/officeart/2018/2/layout/IconVerticalSolidList"/>
    <dgm:cxn modelId="{70D715DE-7F1F-45D0-BFA7-C9ED1772ABF4}" type="presParOf" srcId="{39BBB4BF-7698-4ED1-AEA7-F963EC39BA35}" destId="{198E1292-51EA-40FB-9540-5231B4A2EB87}" srcOrd="2" destOrd="0" presId="urn:microsoft.com/office/officeart/2018/2/layout/IconVerticalSolidList"/>
    <dgm:cxn modelId="{9B3CBADF-B15E-4DDF-9CEF-006E423D97C7}" type="presParOf" srcId="{39BBB4BF-7698-4ED1-AEA7-F963EC39BA35}" destId="{2800D2E1-D54C-493F-B039-24256ED6FE44}" srcOrd="3" destOrd="0" presId="urn:microsoft.com/office/officeart/2018/2/layout/IconVerticalSolidList"/>
    <dgm:cxn modelId="{6634D7A1-E099-47C8-9077-F19BB9117F2C}" type="presParOf" srcId="{30A341DC-9F26-4755-BDCA-AA22EC297719}" destId="{C4BF52CC-237D-4332-8112-8F61CE7561D7}" srcOrd="9" destOrd="0" presId="urn:microsoft.com/office/officeart/2018/2/layout/IconVerticalSolidList"/>
    <dgm:cxn modelId="{9ACA2420-C8F7-42EB-B8A6-AB0A535E3358}" type="presParOf" srcId="{30A341DC-9F26-4755-BDCA-AA22EC297719}" destId="{862098E4-B66A-4CD9-9E37-8B747F5BAA06}" srcOrd="10" destOrd="0" presId="urn:microsoft.com/office/officeart/2018/2/layout/IconVerticalSolidList"/>
    <dgm:cxn modelId="{868934D2-F31C-4542-83CD-0023575AFE02}" type="presParOf" srcId="{862098E4-B66A-4CD9-9E37-8B747F5BAA06}" destId="{75AA1A27-4C34-49DD-A1A7-0892074F8A4D}" srcOrd="0" destOrd="0" presId="urn:microsoft.com/office/officeart/2018/2/layout/IconVerticalSolidList"/>
    <dgm:cxn modelId="{D29DA935-4D6A-4F2C-8FB4-497B85E7B923}" type="presParOf" srcId="{862098E4-B66A-4CD9-9E37-8B747F5BAA06}" destId="{F87B176F-1FFA-4560-8B0B-1B7D9F8204E7}" srcOrd="1" destOrd="0" presId="urn:microsoft.com/office/officeart/2018/2/layout/IconVerticalSolidList"/>
    <dgm:cxn modelId="{ED5FC0DF-FA1D-44E4-8114-D2E1B0F1061B}" type="presParOf" srcId="{862098E4-B66A-4CD9-9E37-8B747F5BAA06}" destId="{B35E6FE3-0D86-436C-B957-45CD0401271D}" srcOrd="2" destOrd="0" presId="urn:microsoft.com/office/officeart/2018/2/layout/IconVerticalSolidList"/>
    <dgm:cxn modelId="{BAAFC708-AF8A-454F-9794-8FCB09A8FEE4}" type="presParOf" srcId="{862098E4-B66A-4CD9-9E37-8B747F5BAA06}" destId="{EC4C7A7E-94EA-4138-ABDB-176455C38AC2}" srcOrd="3" destOrd="0" presId="urn:microsoft.com/office/officeart/2018/2/layout/IconVerticalSolidList"/>
    <dgm:cxn modelId="{51B357E0-14DF-4231-9809-5C42F77BCD41}" type="presParOf" srcId="{30A341DC-9F26-4755-BDCA-AA22EC297719}" destId="{7A36B183-3C97-45DB-9DF1-2D09E13A140A}" srcOrd="11" destOrd="0" presId="urn:microsoft.com/office/officeart/2018/2/layout/IconVerticalSolidList"/>
    <dgm:cxn modelId="{30BAC18B-89B7-443F-BC76-7445B3A6AA96}" type="presParOf" srcId="{30A341DC-9F26-4755-BDCA-AA22EC297719}" destId="{0B9D52B7-5636-4738-9581-36241E638EB7}" srcOrd="12" destOrd="0" presId="urn:microsoft.com/office/officeart/2018/2/layout/IconVerticalSolidList"/>
    <dgm:cxn modelId="{A5485AB6-1183-4515-A25F-C0BBFB3D4E75}" type="presParOf" srcId="{0B9D52B7-5636-4738-9581-36241E638EB7}" destId="{F1637604-01EB-4252-87D5-A78BCA9BD34F}" srcOrd="0" destOrd="0" presId="urn:microsoft.com/office/officeart/2018/2/layout/IconVerticalSolidList"/>
    <dgm:cxn modelId="{5C94E059-FB14-4626-B62B-FD8A7954947A}" type="presParOf" srcId="{0B9D52B7-5636-4738-9581-36241E638EB7}" destId="{E0EAF66F-8D33-45B3-8B21-9917143FE00B}" srcOrd="1" destOrd="0" presId="urn:microsoft.com/office/officeart/2018/2/layout/IconVerticalSolidList"/>
    <dgm:cxn modelId="{8F017716-9422-42B8-B05A-4812156382F8}" type="presParOf" srcId="{0B9D52B7-5636-4738-9581-36241E638EB7}" destId="{A74F9E16-2005-4DC6-A7CC-90ADF480782E}" srcOrd="2" destOrd="0" presId="urn:microsoft.com/office/officeart/2018/2/layout/IconVerticalSolidList"/>
    <dgm:cxn modelId="{3F53F504-1800-4B50-9089-61A44C20E7B0}" type="presParOf" srcId="{0B9D52B7-5636-4738-9581-36241E638EB7}" destId="{6E6F29A8-BF3E-43D0-AD80-E9D161E2E9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489FC-B3EF-458D-ACF2-411C91DA2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6C069C-8495-49FE-A33C-1440A36E4C6C}">
      <dgm:prSet/>
      <dgm:spPr/>
      <dgm:t>
        <a:bodyPr/>
        <a:lstStyle/>
        <a:p>
          <a:r>
            <a:rPr lang="en-US"/>
            <a:t>Opinion extraction</a:t>
          </a:r>
        </a:p>
      </dgm:t>
    </dgm:pt>
    <dgm:pt modelId="{25117784-07FA-475D-BC9A-7BB269FF8CBB}" type="parTrans" cxnId="{22D161FB-955C-49C4-9E63-D09C8F97AEF3}">
      <dgm:prSet/>
      <dgm:spPr/>
      <dgm:t>
        <a:bodyPr/>
        <a:lstStyle/>
        <a:p>
          <a:endParaRPr lang="en-US"/>
        </a:p>
      </dgm:t>
    </dgm:pt>
    <dgm:pt modelId="{7ACBC4FE-27DC-4CA3-B367-BA54083F5F2A}" type="sibTrans" cxnId="{22D161FB-955C-49C4-9E63-D09C8F97AEF3}">
      <dgm:prSet/>
      <dgm:spPr/>
      <dgm:t>
        <a:bodyPr/>
        <a:lstStyle/>
        <a:p>
          <a:endParaRPr lang="en-US"/>
        </a:p>
      </dgm:t>
    </dgm:pt>
    <dgm:pt modelId="{AE4B4947-D023-4EFA-B0D4-30C3242EACBE}">
      <dgm:prSet/>
      <dgm:spPr/>
      <dgm:t>
        <a:bodyPr/>
        <a:lstStyle/>
        <a:p>
          <a:r>
            <a:rPr lang="en-US"/>
            <a:t>Opinion mining</a:t>
          </a:r>
        </a:p>
      </dgm:t>
    </dgm:pt>
    <dgm:pt modelId="{BF6E9C32-7F61-4E22-A5E7-EAA5E8BADD3D}" type="parTrans" cxnId="{C3375D5A-9262-4453-8E8B-37E98B80E04D}">
      <dgm:prSet/>
      <dgm:spPr/>
      <dgm:t>
        <a:bodyPr/>
        <a:lstStyle/>
        <a:p>
          <a:endParaRPr lang="en-US"/>
        </a:p>
      </dgm:t>
    </dgm:pt>
    <dgm:pt modelId="{A16D30A5-A7B2-4BE1-ABC0-4AF2C6365184}" type="sibTrans" cxnId="{C3375D5A-9262-4453-8E8B-37E98B80E04D}">
      <dgm:prSet/>
      <dgm:spPr/>
      <dgm:t>
        <a:bodyPr/>
        <a:lstStyle/>
        <a:p>
          <a:endParaRPr lang="en-US"/>
        </a:p>
      </dgm:t>
    </dgm:pt>
    <dgm:pt modelId="{D7469E6D-8947-4F44-98D5-7825D8FDAEF5}">
      <dgm:prSet/>
      <dgm:spPr/>
      <dgm:t>
        <a:bodyPr/>
        <a:lstStyle/>
        <a:p>
          <a:r>
            <a:rPr lang="en-US"/>
            <a:t>Sentiment mining</a:t>
          </a:r>
        </a:p>
      </dgm:t>
    </dgm:pt>
    <dgm:pt modelId="{4086B577-816E-4979-9EC4-9BC88EB3DA0E}" type="parTrans" cxnId="{A49B44F3-DF11-460E-B5A6-1E553A0DF482}">
      <dgm:prSet/>
      <dgm:spPr/>
      <dgm:t>
        <a:bodyPr/>
        <a:lstStyle/>
        <a:p>
          <a:endParaRPr lang="en-US"/>
        </a:p>
      </dgm:t>
    </dgm:pt>
    <dgm:pt modelId="{B925317D-1115-4030-AE9E-5FBABA928D6B}" type="sibTrans" cxnId="{A49B44F3-DF11-460E-B5A6-1E553A0DF482}">
      <dgm:prSet/>
      <dgm:spPr/>
      <dgm:t>
        <a:bodyPr/>
        <a:lstStyle/>
        <a:p>
          <a:endParaRPr lang="en-US"/>
        </a:p>
      </dgm:t>
    </dgm:pt>
    <dgm:pt modelId="{65D0B748-81BD-4059-9D47-BBF6447059EF}">
      <dgm:prSet/>
      <dgm:spPr/>
      <dgm:t>
        <a:bodyPr/>
        <a:lstStyle/>
        <a:p>
          <a:r>
            <a:rPr lang="en-US"/>
            <a:t>Subjectivity analysis</a:t>
          </a:r>
        </a:p>
      </dgm:t>
    </dgm:pt>
    <dgm:pt modelId="{902F62AB-B653-4FC8-AF9C-DA8B655FB586}" type="parTrans" cxnId="{C15B9198-31D1-4437-B0CF-A44C776E0D2E}">
      <dgm:prSet/>
      <dgm:spPr/>
      <dgm:t>
        <a:bodyPr/>
        <a:lstStyle/>
        <a:p>
          <a:endParaRPr lang="en-US"/>
        </a:p>
      </dgm:t>
    </dgm:pt>
    <dgm:pt modelId="{780BD065-312D-493C-81E1-E60DBB7EE355}" type="sibTrans" cxnId="{C15B9198-31D1-4437-B0CF-A44C776E0D2E}">
      <dgm:prSet/>
      <dgm:spPr/>
      <dgm:t>
        <a:bodyPr/>
        <a:lstStyle/>
        <a:p>
          <a:endParaRPr lang="en-US"/>
        </a:p>
      </dgm:t>
    </dgm:pt>
    <dgm:pt modelId="{9C0DE968-1681-4930-96EC-D30817443A95}" type="pres">
      <dgm:prSet presAssocID="{5F5489FC-B3EF-458D-ACF2-411C91DA21F1}" presName="root" presStyleCnt="0">
        <dgm:presLayoutVars>
          <dgm:dir/>
          <dgm:resizeHandles val="exact"/>
        </dgm:presLayoutVars>
      </dgm:prSet>
      <dgm:spPr/>
    </dgm:pt>
    <dgm:pt modelId="{C6DCA0C9-467C-40D8-9828-19D303FA8742}" type="pres">
      <dgm:prSet presAssocID="{C96C069C-8495-49FE-A33C-1440A36E4C6C}" presName="compNode" presStyleCnt="0"/>
      <dgm:spPr/>
    </dgm:pt>
    <dgm:pt modelId="{948FE22A-DBED-4894-919A-D4663F16186D}" type="pres">
      <dgm:prSet presAssocID="{C96C069C-8495-49FE-A33C-1440A36E4C6C}" presName="bgRect" presStyleLbl="bgShp" presStyleIdx="0" presStyleCnt="4"/>
      <dgm:spPr/>
    </dgm:pt>
    <dgm:pt modelId="{A90BB009-AB11-4ACA-A883-495986FC51D2}" type="pres">
      <dgm:prSet presAssocID="{C96C069C-8495-49FE-A33C-1440A36E4C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B35CA73-7453-4FF9-8343-81349DE97573}" type="pres">
      <dgm:prSet presAssocID="{C96C069C-8495-49FE-A33C-1440A36E4C6C}" presName="spaceRect" presStyleCnt="0"/>
      <dgm:spPr/>
    </dgm:pt>
    <dgm:pt modelId="{0763E8BF-E8D4-4B2C-A57A-02D293C0F793}" type="pres">
      <dgm:prSet presAssocID="{C96C069C-8495-49FE-A33C-1440A36E4C6C}" presName="parTx" presStyleLbl="revTx" presStyleIdx="0" presStyleCnt="4">
        <dgm:presLayoutVars>
          <dgm:chMax val="0"/>
          <dgm:chPref val="0"/>
        </dgm:presLayoutVars>
      </dgm:prSet>
      <dgm:spPr/>
    </dgm:pt>
    <dgm:pt modelId="{408DE9DE-3E76-4D09-98A6-4C130CDD3DB1}" type="pres">
      <dgm:prSet presAssocID="{7ACBC4FE-27DC-4CA3-B367-BA54083F5F2A}" presName="sibTrans" presStyleCnt="0"/>
      <dgm:spPr/>
    </dgm:pt>
    <dgm:pt modelId="{35D63566-2FF4-476B-AE9F-2962790B8DAF}" type="pres">
      <dgm:prSet presAssocID="{AE4B4947-D023-4EFA-B0D4-30C3242EACBE}" presName="compNode" presStyleCnt="0"/>
      <dgm:spPr/>
    </dgm:pt>
    <dgm:pt modelId="{31E4EAFB-FAEA-4B8A-9D6B-2EAE1097DB2B}" type="pres">
      <dgm:prSet presAssocID="{AE4B4947-D023-4EFA-B0D4-30C3242EACBE}" presName="bgRect" presStyleLbl="bgShp" presStyleIdx="1" presStyleCnt="4"/>
      <dgm:spPr/>
    </dgm:pt>
    <dgm:pt modelId="{C49A685E-C9CB-4272-8B34-AEB4C8EF87BD}" type="pres">
      <dgm:prSet presAssocID="{AE4B4947-D023-4EFA-B0D4-30C3242EA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C8A46070-FCC6-4DC1-97DF-11A78F3B1882}" type="pres">
      <dgm:prSet presAssocID="{AE4B4947-D023-4EFA-B0D4-30C3242EACBE}" presName="spaceRect" presStyleCnt="0"/>
      <dgm:spPr/>
    </dgm:pt>
    <dgm:pt modelId="{1EF0D611-7A49-4A33-A6E0-2FE71F86033B}" type="pres">
      <dgm:prSet presAssocID="{AE4B4947-D023-4EFA-B0D4-30C3242EACBE}" presName="parTx" presStyleLbl="revTx" presStyleIdx="1" presStyleCnt="4">
        <dgm:presLayoutVars>
          <dgm:chMax val="0"/>
          <dgm:chPref val="0"/>
        </dgm:presLayoutVars>
      </dgm:prSet>
      <dgm:spPr/>
    </dgm:pt>
    <dgm:pt modelId="{4868F29C-6A71-49D7-8A49-26318E83074A}" type="pres">
      <dgm:prSet presAssocID="{A16D30A5-A7B2-4BE1-ABC0-4AF2C6365184}" presName="sibTrans" presStyleCnt="0"/>
      <dgm:spPr/>
    </dgm:pt>
    <dgm:pt modelId="{15284E78-7B6B-4912-A642-892197136808}" type="pres">
      <dgm:prSet presAssocID="{D7469E6D-8947-4F44-98D5-7825D8FDAEF5}" presName="compNode" presStyleCnt="0"/>
      <dgm:spPr/>
    </dgm:pt>
    <dgm:pt modelId="{1B207473-60ED-41A0-9ACA-AFD90686CE55}" type="pres">
      <dgm:prSet presAssocID="{D7469E6D-8947-4F44-98D5-7825D8FDAEF5}" presName="bgRect" presStyleLbl="bgShp" presStyleIdx="2" presStyleCnt="4"/>
      <dgm:spPr/>
    </dgm:pt>
    <dgm:pt modelId="{084ADC7C-B239-46C6-9732-E10DA37F21BD}" type="pres">
      <dgm:prSet presAssocID="{D7469E6D-8947-4F44-98D5-7825D8FDAE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D3C70C18-9393-4459-AEBC-8B04DF8308FC}" type="pres">
      <dgm:prSet presAssocID="{D7469E6D-8947-4F44-98D5-7825D8FDAEF5}" presName="spaceRect" presStyleCnt="0"/>
      <dgm:spPr/>
    </dgm:pt>
    <dgm:pt modelId="{96993794-AAEC-48B6-8639-2D6BDBE86209}" type="pres">
      <dgm:prSet presAssocID="{D7469E6D-8947-4F44-98D5-7825D8FDAEF5}" presName="parTx" presStyleLbl="revTx" presStyleIdx="2" presStyleCnt="4">
        <dgm:presLayoutVars>
          <dgm:chMax val="0"/>
          <dgm:chPref val="0"/>
        </dgm:presLayoutVars>
      </dgm:prSet>
      <dgm:spPr/>
    </dgm:pt>
    <dgm:pt modelId="{DCEFC530-5B1B-429E-A7F4-3147F07B1AA3}" type="pres">
      <dgm:prSet presAssocID="{B925317D-1115-4030-AE9E-5FBABA928D6B}" presName="sibTrans" presStyleCnt="0"/>
      <dgm:spPr/>
    </dgm:pt>
    <dgm:pt modelId="{535D4C31-F692-453D-89BA-D140799C7909}" type="pres">
      <dgm:prSet presAssocID="{65D0B748-81BD-4059-9D47-BBF6447059EF}" presName="compNode" presStyleCnt="0"/>
      <dgm:spPr/>
    </dgm:pt>
    <dgm:pt modelId="{1ACC4E37-A702-4AF6-9C7E-4016632A4FB8}" type="pres">
      <dgm:prSet presAssocID="{65D0B748-81BD-4059-9D47-BBF6447059EF}" presName="bgRect" presStyleLbl="bgShp" presStyleIdx="3" presStyleCnt="4"/>
      <dgm:spPr/>
    </dgm:pt>
    <dgm:pt modelId="{BD35DA16-F6A7-4F51-8583-96605C67C51D}" type="pres">
      <dgm:prSet presAssocID="{65D0B748-81BD-4059-9D47-BBF6447059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1B524F7-6A6B-4D0F-8B0F-52C5B698DD39}" type="pres">
      <dgm:prSet presAssocID="{65D0B748-81BD-4059-9D47-BBF6447059EF}" presName="spaceRect" presStyleCnt="0"/>
      <dgm:spPr/>
    </dgm:pt>
    <dgm:pt modelId="{38117AF4-A22B-477B-A89C-51C97C75BBC7}" type="pres">
      <dgm:prSet presAssocID="{65D0B748-81BD-4059-9D47-BBF6447059EF}" presName="parTx" presStyleLbl="revTx" presStyleIdx="3" presStyleCnt="4">
        <dgm:presLayoutVars>
          <dgm:chMax val="0"/>
          <dgm:chPref val="0"/>
        </dgm:presLayoutVars>
      </dgm:prSet>
      <dgm:spPr/>
    </dgm:pt>
  </dgm:ptLst>
  <dgm:cxnLst>
    <dgm:cxn modelId="{2455540A-8655-4043-8324-52144E6591BB}" type="presOf" srcId="{5F5489FC-B3EF-458D-ACF2-411C91DA21F1}" destId="{9C0DE968-1681-4930-96EC-D30817443A95}" srcOrd="0" destOrd="0" presId="urn:microsoft.com/office/officeart/2018/2/layout/IconVerticalSolidList"/>
    <dgm:cxn modelId="{7568BF0D-BC6B-4941-82E5-6B46FF119D4B}" type="presOf" srcId="{C96C069C-8495-49FE-A33C-1440A36E4C6C}" destId="{0763E8BF-E8D4-4B2C-A57A-02D293C0F793}" srcOrd="0" destOrd="0" presId="urn:microsoft.com/office/officeart/2018/2/layout/IconVerticalSolidList"/>
    <dgm:cxn modelId="{C3375D5A-9262-4453-8E8B-37E98B80E04D}" srcId="{5F5489FC-B3EF-458D-ACF2-411C91DA21F1}" destId="{AE4B4947-D023-4EFA-B0D4-30C3242EACBE}" srcOrd="1" destOrd="0" parTransId="{BF6E9C32-7F61-4E22-A5E7-EAA5E8BADD3D}" sibTransId="{A16D30A5-A7B2-4BE1-ABC0-4AF2C6365184}"/>
    <dgm:cxn modelId="{6857E562-0D1C-4B55-A262-75193B5D5247}" type="presOf" srcId="{65D0B748-81BD-4059-9D47-BBF6447059EF}" destId="{38117AF4-A22B-477B-A89C-51C97C75BBC7}" srcOrd="0" destOrd="0" presId="urn:microsoft.com/office/officeart/2018/2/layout/IconVerticalSolidList"/>
    <dgm:cxn modelId="{C15B9198-31D1-4437-B0CF-A44C776E0D2E}" srcId="{5F5489FC-B3EF-458D-ACF2-411C91DA21F1}" destId="{65D0B748-81BD-4059-9D47-BBF6447059EF}" srcOrd="3" destOrd="0" parTransId="{902F62AB-B653-4FC8-AF9C-DA8B655FB586}" sibTransId="{780BD065-312D-493C-81E1-E60DBB7EE355}"/>
    <dgm:cxn modelId="{DBA48BD1-2DCE-4932-8F6A-EC94737F636A}" type="presOf" srcId="{AE4B4947-D023-4EFA-B0D4-30C3242EACBE}" destId="{1EF0D611-7A49-4A33-A6E0-2FE71F86033B}" srcOrd="0" destOrd="0" presId="urn:microsoft.com/office/officeart/2018/2/layout/IconVerticalSolidList"/>
    <dgm:cxn modelId="{1A82BAEB-D869-4111-80B8-ACBA53C48FC1}" type="presOf" srcId="{D7469E6D-8947-4F44-98D5-7825D8FDAEF5}" destId="{96993794-AAEC-48B6-8639-2D6BDBE86209}" srcOrd="0" destOrd="0" presId="urn:microsoft.com/office/officeart/2018/2/layout/IconVerticalSolidList"/>
    <dgm:cxn modelId="{A49B44F3-DF11-460E-B5A6-1E553A0DF482}" srcId="{5F5489FC-B3EF-458D-ACF2-411C91DA21F1}" destId="{D7469E6D-8947-4F44-98D5-7825D8FDAEF5}" srcOrd="2" destOrd="0" parTransId="{4086B577-816E-4979-9EC4-9BC88EB3DA0E}" sibTransId="{B925317D-1115-4030-AE9E-5FBABA928D6B}"/>
    <dgm:cxn modelId="{22D161FB-955C-49C4-9E63-D09C8F97AEF3}" srcId="{5F5489FC-B3EF-458D-ACF2-411C91DA21F1}" destId="{C96C069C-8495-49FE-A33C-1440A36E4C6C}" srcOrd="0" destOrd="0" parTransId="{25117784-07FA-475D-BC9A-7BB269FF8CBB}" sibTransId="{7ACBC4FE-27DC-4CA3-B367-BA54083F5F2A}"/>
    <dgm:cxn modelId="{7C2DB4C5-F145-4FDF-A8D4-3DABFA99BAB1}" type="presParOf" srcId="{9C0DE968-1681-4930-96EC-D30817443A95}" destId="{C6DCA0C9-467C-40D8-9828-19D303FA8742}" srcOrd="0" destOrd="0" presId="urn:microsoft.com/office/officeart/2018/2/layout/IconVerticalSolidList"/>
    <dgm:cxn modelId="{182A125C-5106-4BCB-B3B3-4CCA4CC3A7EE}" type="presParOf" srcId="{C6DCA0C9-467C-40D8-9828-19D303FA8742}" destId="{948FE22A-DBED-4894-919A-D4663F16186D}" srcOrd="0" destOrd="0" presId="urn:microsoft.com/office/officeart/2018/2/layout/IconVerticalSolidList"/>
    <dgm:cxn modelId="{B261F3BA-A013-4888-A52A-CAFE17E42FA2}" type="presParOf" srcId="{C6DCA0C9-467C-40D8-9828-19D303FA8742}" destId="{A90BB009-AB11-4ACA-A883-495986FC51D2}" srcOrd="1" destOrd="0" presId="urn:microsoft.com/office/officeart/2018/2/layout/IconVerticalSolidList"/>
    <dgm:cxn modelId="{5BBC9DA8-DBC6-42C8-887C-2ED2A30FE226}" type="presParOf" srcId="{C6DCA0C9-467C-40D8-9828-19D303FA8742}" destId="{CB35CA73-7453-4FF9-8343-81349DE97573}" srcOrd="2" destOrd="0" presId="urn:microsoft.com/office/officeart/2018/2/layout/IconVerticalSolidList"/>
    <dgm:cxn modelId="{A6A8E856-47F9-40F7-81F9-550D27839DB5}" type="presParOf" srcId="{C6DCA0C9-467C-40D8-9828-19D303FA8742}" destId="{0763E8BF-E8D4-4B2C-A57A-02D293C0F793}" srcOrd="3" destOrd="0" presId="urn:microsoft.com/office/officeart/2018/2/layout/IconVerticalSolidList"/>
    <dgm:cxn modelId="{9CCBE466-113F-4C77-8BC1-95701A753046}" type="presParOf" srcId="{9C0DE968-1681-4930-96EC-D30817443A95}" destId="{408DE9DE-3E76-4D09-98A6-4C130CDD3DB1}" srcOrd="1" destOrd="0" presId="urn:microsoft.com/office/officeart/2018/2/layout/IconVerticalSolidList"/>
    <dgm:cxn modelId="{1FD4188A-2D37-4BF7-BFCC-EF204D63EFA2}" type="presParOf" srcId="{9C0DE968-1681-4930-96EC-D30817443A95}" destId="{35D63566-2FF4-476B-AE9F-2962790B8DAF}" srcOrd="2" destOrd="0" presId="urn:microsoft.com/office/officeart/2018/2/layout/IconVerticalSolidList"/>
    <dgm:cxn modelId="{3BEF9822-3B8C-46F2-BC0C-06EBCC5773A8}" type="presParOf" srcId="{35D63566-2FF4-476B-AE9F-2962790B8DAF}" destId="{31E4EAFB-FAEA-4B8A-9D6B-2EAE1097DB2B}" srcOrd="0" destOrd="0" presId="urn:microsoft.com/office/officeart/2018/2/layout/IconVerticalSolidList"/>
    <dgm:cxn modelId="{05796C02-2632-47A8-8882-E1387FA978E8}" type="presParOf" srcId="{35D63566-2FF4-476B-AE9F-2962790B8DAF}" destId="{C49A685E-C9CB-4272-8B34-AEB4C8EF87BD}" srcOrd="1" destOrd="0" presId="urn:microsoft.com/office/officeart/2018/2/layout/IconVerticalSolidList"/>
    <dgm:cxn modelId="{67E2F9C0-2C9E-4C45-B3DB-092CB4AE3B62}" type="presParOf" srcId="{35D63566-2FF4-476B-AE9F-2962790B8DAF}" destId="{C8A46070-FCC6-4DC1-97DF-11A78F3B1882}" srcOrd="2" destOrd="0" presId="urn:microsoft.com/office/officeart/2018/2/layout/IconVerticalSolidList"/>
    <dgm:cxn modelId="{D1321BFB-3018-44C9-A8B0-B425894D05AB}" type="presParOf" srcId="{35D63566-2FF4-476B-AE9F-2962790B8DAF}" destId="{1EF0D611-7A49-4A33-A6E0-2FE71F86033B}" srcOrd="3" destOrd="0" presId="urn:microsoft.com/office/officeart/2018/2/layout/IconVerticalSolidList"/>
    <dgm:cxn modelId="{2ECC1591-DFB0-440F-9C19-37E642759648}" type="presParOf" srcId="{9C0DE968-1681-4930-96EC-D30817443A95}" destId="{4868F29C-6A71-49D7-8A49-26318E83074A}" srcOrd="3" destOrd="0" presId="urn:microsoft.com/office/officeart/2018/2/layout/IconVerticalSolidList"/>
    <dgm:cxn modelId="{49002483-5356-4CA2-A522-8E804220AF79}" type="presParOf" srcId="{9C0DE968-1681-4930-96EC-D30817443A95}" destId="{15284E78-7B6B-4912-A642-892197136808}" srcOrd="4" destOrd="0" presId="urn:microsoft.com/office/officeart/2018/2/layout/IconVerticalSolidList"/>
    <dgm:cxn modelId="{EBF8F1F9-0F16-453C-8E95-E9DECDD363E0}" type="presParOf" srcId="{15284E78-7B6B-4912-A642-892197136808}" destId="{1B207473-60ED-41A0-9ACA-AFD90686CE55}" srcOrd="0" destOrd="0" presId="urn:microsoft.com/office/officeart/2018/2/layout/IconVerticalSolidList"/>
    <dgm:cxn modelId="{0EA1A89A-0CDA-44E0-96ED-81EB5BC7C38E}" type="presParOf" srcId="{15284E78-7B6B-4912-A642-892197136808}" destId="{084ADC7C-B239-46C6-9732-E10DA37F21BD}" srcOrd="1" destOrd="0" presId="urn:microsoft.com/office/officeart/2018/2/layout/IconVerticalSolidList"/>
    <dgm:cxn modelId="{6B86E347-0735-49FF-8CD2-BDB7F8576AFF}" type="presParOf" srcId="{15284E78-7B6B-4912-A642-892197136808}" destId="{D3C70C18-9393-4459-AEBC-8B04DF8308FC}" srcOrd="2" destOrd="0" presId="urn:microsoft.com/office/officeart/2018/2/layout/IconVerticalSolidList"/>
    <dgm:cxn modelId="{775719DB-0AA7-41BA-BBC5-415E532B6975}" type="presParOf" srcId="{15284E78-7B6B-4912-A642-892197136808}" destId="{96993794-AAEC-48B6-8639-2D6BDBE86209}" srcOrd="3" destOrd="0" presId="urn:microsoft.com/office/officeart/2018/2/layout/IconVerticalSolidList"/>
    <dgm:cxn modelId="{A6C53FF0-3C01-430E-A1C6-13C70D2A1BA3}" type="presParOf" srcId="{9C0DE968-1681-4930-96EC-D30817443A95}" destId="{DCEFC530-5B1B-429E-A7F4-3147F07B1AA3}" srcOrd="5" destOrd="0" presId="urn:microsoft.com/office/officeart/2018/2/layout/IconVerticalSolidList"/>
    <dgm:cxn modelId="{825BD413-A337-4431-B769-7B2BD42F35F1}" type="presParOf" srcId="{9C0DE968-1681-4930-96EC-D30817443A95}" destId="{535D4C31-F692-453D-89BA-D140799C7909}" srcOrd="6" destOrd="0" presId="urn:microsoft.com/office/officeart/2018/2/layout/IconVerticalSolidList"/>
    <dgm:cxn modelId="{6C05FBA8-9D9D-4162-AFDB-FD864591F459}" type="presParOf" srcId="{535D4C31-F692-453D-89BA-D140799C7909}" destId="{1ACC4E37-A702-4AF6-9C7E-4016632A4FB8}" srcOrd="0" destOrd="0" presId="urn:microsoft.com/office/officeart/2018/2/layout/IconVerticalSolidList"/>
    <dgm:cxn modelId="{58B7208A-08B0-4ABE-A88A-04F4A84DB485}" type="presParOf" srcId="{535D4C31-F692-453D-89BA-D140799C7909}" destId="{BD35DA16-F6A7-4F51-8583-96605C67C51D}" srcOrd="1" destOrd="0" presId="urn:microsoft.com/office/officeart/2018/2/layout/IconVerticalSolidList"/>
    <dgm:cxn modelId="{2F9981BE-76C7-414B-B287-B432DA23EDBC}" type="presParOf" srcId="{535D4C31-F692-453D-89BA-D140799C7909}" destId="{A1B524F7-6A6B-4D0F-8B0F-52C5B698DD39}" srcOrd="2" destOrd="0" presId="urn:microsoft.com/office/officeart/2018/2/layout/IconVerticalSolidList"/>
    <dgm:cxn modelId="{EB0D3B50-8296-4274-889B-087C1EB3F7CF}" type="presParOf" srcId="{535D4C31-F692-453D-89BA-D140799C7909}" destId="{38117AF4-A22B-477B-A89C-51C97C75BB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EF418-AEB9-43C7-A6B0-2A875013D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189504-D157-4656-9334-60762D482F2A}">
      <dgm:prSet/>
      <dgm:spPr/>
      <dgm:t>
        <a:bodyPr/>
        <a:lstStyle/>
        <a:p>
          <a:r>
            <a:rPr lang="en-US" i="1"/>
            <a:t>Movie</a:t>
          </a:r>
          <a:r>
            <a:rPr lang="en-US"/>
            <a:t>:  is this review positive or negative?</a:t>
          </a:r>
        </a:p>
      </dgm:t>
    </dgm:pt>
    <dgm:pt modelId="{14AFD29A-6CB3-4849-9CE3-EAEEE82F750A}" type="parTrans" cxnId="{6394A458-BA67-4776-8BB8-703E1CA971C9}">
      <dgm:prSet/>
      <dgm:spPr/>
      <dgm:t>
        <a:bodyPr/>
        <a:lstStyle/>
        <a:p>
          <a:endParaRPr lang="en-US"/>
        </a:p>
      </dgm:t>
    </dgm:pt>
    <dgm:pt modelId="{4A9611B7-C0D6-40F3-9BE5-EB3720AE608E}" type="sibTrans" cxnId="{6394A458-BA67-4776-8BB8-703E1CA971C9}">
      <dgm:prSet/>
      <dgm:spPr/>
      <dgm:t>
        <a:bodyPr/>
        <a:lstStyle/>
        <a:p>
          <a:endParaRPr lang="en-US"/>
        </a:p>
      </dgm:t>
    </dgm:pt>
    <dgm:pt modelId="{2BE5A234-6A16-4599-9FE7-242D5BE35837}">
      <dgm:prSet/>
      <dgm:spPr/>
      <dgm:t>
        <a:bodyPr/>
        <a:lstStyle/>
        <a:p>
          <a:r>
            <a:rPr lang="en-US" i="1"/>
            <a:t>Products</a:t>
          </a:r>
          <a:r>
            <a:rPr lang="en-US"/>
            <a:t>: what do people think about the new iPhone?</a:t>
          </a:r>
        </a:p>
      </dgm:t>
    </dgm:pt>
    <dgm:pt modelId="{FC03FE4E-AD7D-48DD-BD44-6D0F8D26DB2B}" type="parTrans" cxnId="{A114C7AA-DA5D-4D8F-956C-C0F85BB01613}">
      <dgm:prSet/>
      <dgm:spPr/>
      <dgm:t>
        <a:bodyPr/>
        <a:lstStyle/>
        <a:p>
          <a:endParaRPr lang="en-US"/>
        </a:p>
      </dgm:t>
    </dgm:pt>
    <dgm:pt modelId="{08CB4F0F-4E84-41A3-9738-19F2654BC35C}" type="sibTrans" cxnId="{A114C7AA-DA5D-4D8F-956C-C0F85BB01613}">
      <dgm:prSet/>
      <dgm:spPr/>
      <dgm:t>
        <a:bodyPr/>
        <a:lstStyle/>
        <a:p>
          <a:endParaRPr lang="en-US"/>
        </a:p>
      </dgm:t>
    </dgm:pt>
    <dgm:pt modelId="{28D64339-0F88-4BBE-BFF1-DCA4AF832989}">
      <dgm:prSet/>
      <dgm:spPr/>
      <dgm:t>
        <a:bodyPr/>
        <a:lstStyle/>
        <a:p>
          <a:r>
            <a:rPr lang="en-US" i="1"/>
            <a:t>Public sentiment</a:t>
          </a:r>
          <a:r>
            <a:rPr lang="en-US"/>
            <a:t>: how is consumer confidence? Is despair increasing?</a:t>
          </a:r>
        </a:p>
      </dgm:t>
    </dgm:pt>
    <dgm:pt modelId="{892B06D0-CDB7-44DC-A659-33B2489CAF40}" type="parTrans" cxnId="{F2F79B7E-5935-4071-96D7-BECB142466D4}">
      <dgm:prSet/>
      <dgm:spPr/>
      <dgm:t>
        <a:bodyPr/>
        <a:lstStyle/>
        <a:p>
          <a:endParaRPr lang="en-US"/>
        </a:p>
      </dgm:t>
    </dgm:pt>
    <dgm:pt modelId="{5698D860-556E-44FE-8FBD-3633B7EFBBA8}" type="sibTrans" cxnId="{F2F79B7E-5935-4071-96D7-BECB142466D4}">
      <dgm:prSet/>
      <dgm:spPr/>
      <dgm:t>
        <a:bodyPr/>
        <a:lstStyle/>
        <a:p>
          <a:endParaRPr lang="en-US"/>
        </a:p>
      </dgm:t>
    </dgm:pt>
    <dgm:pt modelId="{023A4D18-ACAE-4C7B-8E26-7FCFF4BCF507}">
      <dgm:prSet/>
      <dgm:spPr/>
      <dgm:t>
        <a:bodyPr/>
        <a:lstStyle/>
        <a:p>
          <a:r>
            <a:rPr lang="en-US" i="1"/>
            <a:t>Politics</a:t>
          </a:r>
          <a:r>
            <a:rPr lang="en-US"/>
            <a:t>: what do people think about this candidate or issue?</a:t>
          </a:r>
        </a:p>
      </dgm:t>
    </dgm:pt>
    <dgm:pt modelId="{32DECB9D-3BD0-41FD-B5E0-AFD3DFE29499}" type="parTrans" cxnId="{5A968515-3D8D-4787-9CF7-77F7B571E5ED}">
      <dgm:prSet/>
      <dgm:spPr/>
      <dgm:t>
        <a:bodyPr/>
        <a:lstStyle/>
        <a:p>
          <a:endParaRPr lang="en-US"/>
        </a:p>
      </dgm:t>
    </dgm:pt>
    <dgm:pt modelId="{00BEA2D2-93A2-4D76-9D5F-93A41CF1F16A}" type="sibTrans" cxnId="{5A968515-3D8D-4787-9CF7-77F7B571E5ED}">
      <dgm:prSet/>
      <dgm:spPr/>
      <dgm:t>
        <a:bodyPr/>
        <a:lstStyle/>
        <a:p>
          <a:endParaRPr lang="en-US"/>
        </a:p>
      </dgm:t>
    </dgm:pt>
    <dgm:pt modelId="{60BC9BF5-D8B3-4261-AC47-0F2EDD99CA2C}">
      <dgm:prSet/>
      <dgm:spPr/>
      <dgm:t>
        <a:bodyPr/>
        <a:lstStyle/>
        <a:p>
          <a:r>
            <a:rPr lang="en-US" i="1"/>
            <a:t>Prediction</a:t>
          </a:r>
          <a:r>
            <a:rPr lang="en-US"/>
            <a:t>: predict election outcomes or market trends from sentiment</a:t>
          </a:r>
        </a:p>
      </dgm:t>
    </dgm:pt>
    <dgm:pt modelId="{71A8A5C0-84F4-48F6-8BFD-58A32E4C74B6}" type="parTrans" cxnId="{E0DAD74B-715D-478C-B6F7-8B491D5F76CD}">
      <dgm:prSet/>
      <dgm:spPr/>
      <dgm:t>
        <a:bodyPr/>
        <a:lstStyle/>
        <a:p>
          <a:endParaRPr lang="en-US"/>
        </a:p>
      </dgm:t>
    </dgm:pt>
    <dgm:pt modelId="{B007D0FF-7AC1-42D1-9D4E-0A73E852B9A6}" type="sibTrans" cxnId="{E0DAD74B-715D-478C-B6F7-8B491D5F76CD}">
      <dgm:prSet/>
      <dgm:spPr/>
      <dgm:t>
        <a:bodyPr/>
        <a:lstStyle/>
        <a:p>
          <a:endParaRPr lang="en-US"/>
        </a:p>
      </dgm:t>
    </dgm:pt>
    <dgm:pt modelId="{C0C4F6B4-68E5-4A27-8FB0-39E600EFF0F2}" type="pres">
      <dgm:prSet presAssocID="{F5DEF418-AEB9-43C7-A6B0-2A875013DC31}" presName="root" presStyleCnt="0">
        <dgm:presLayoutVars>
          <dgm:dir/>
          <dgm:resizeHandles val="exact"/>
        </dgm:presLayoutVars>
      </dgm:prSet>
      <dgm:spPr/>
    </dgm:pt>
    <dgm:pt modelId="{642D22EF-3123-4D53-8EE8-8BDD1259F6E1}" type="pres">
      <dgm:prSet presAssocID="{96189504-D157-4656-9334-60762D482F2A}" presName="compNode" presStyleCnt="0"/>
      <dgm:spPr/>
    </dgm:pt>
    <dgm:pt modelId="{7994919E-13C1-4A2C-856A-8D82813318A8}" type="pres">
      <dgm:prSet presAssocID="{96189504-D157-4656-9334-60762D482F2A}" presName="bgRect" presStyleLbl="bgShp" presStyleIdx="0" presStyleCnt="5"/>
      <dgm:spPr/>
    </dgm:pt>
    <dgm:pt modelId="{B171EC5E-CA10-4BA8-B3F5-7D5013AF8F2A}" type="pres">
      <dgm:prSet presAssocID="{96189504-D157-4656-9334-60762D482F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Solid Fill"/>
        </a:ext>
      </dgm:extLst>
    </dgm:pt>
    <dgm:pt modelId="{198BED79-4EC3-47C0-AAD5-F67E1C5442A6}" type="pres">
      <dgm:prSet presAssocID="{96189504-D157-4656-9334-60762D482F2A}" presName="spaceRect" presStyleCnt="0"/>
      <dgm:spPr/>
    </dgm:pt>
    <dgm:pt modelId="{9E5E3153-D110-4537-8E24-7FA8EC76BD9C}" type="pres">
      <dgm:prSet presAssocID="{96189504-D157-4656-9334-60762D482F2A}" presName="parTx" presStyleLbl="revTx" presStyleIdx="0" presStyleCnt="5">
        <dgm:presLayoutVars>
          <dgm:chMax val="0"/>
          <dgm:chPref val="0"/>
        </dgm:presLayoutVars>
      </dgm:prSet>
      <dgm:spPr/>
    </dgm:pt>
    <dgm:pt modelId="{E376FA9A-E541-4D4B-A554-ECAD4C8D57C1}" type="pres">
      <dgm:prSet presAssocID="{4A9611B7-C0D6-40F3-9BE5-EB3720AE608E}" presName="sibTrans" presStyleCnt="0"/>
      <dgm:spPr/>
    </dgm:pt>
    <dgm:pt modelId="{30922941-801A-41C4-A847-37CCAA1FA4FE}" type="pres">
      <dgm:prSet presAssocID="{2BE5A234-6A16-4599-9FE7-242D5BE35837}" presName="compNode" presStyleCnt="0"/>
      <dgm:spPr/>
    </dgm:pt>
    <dgm:pt modelId="{BDCC97B7-EFC1-4AD4-8E2C-52587AF7E02C}" type="pres">
      <dgm:prSet presAssocID="{2BE5A234-6A16-4599-9FE7-242D5BE35837}" presName="bgRect" presStyleLbl="bgShp" presStyleIdx="1" presStyleCnt="5"/>
      <dgm:spPr/>
    </dgm:pt>
    <dgm:pt modelId="{44E4D621-431B-488F-816E-797D8AEC9725}" type="pres">
      <dgm:prSet presAssocID="{2BE5A234-6A16-4599-9FE7-242D5BE35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62B91A-DBFD-4685-AAB0-BEAC57FF0314}" type="pres">
      <dgm:prSet presAssocID="{2BE5A234-6A16-4599-9FE7-242D5BE35837}" presName="spaceRect" presStyleCnt="0"/>
      <dgm:spPr/>
    </dgm:pt>
    <dgm:pt modelId="{E02FEE1C-211E-46E8-AA5E-A494F6FD3859}" type="pres">
      <dgm:prSet presAssocID="{2BE5A234-6A16-4599-9FE7-242D5BE35837}" presName="parTx" presStyleLbl="revTx" presStyleIdx="1" presStyleCnt="5">
        <dgm:presLayoutVars>
          <dgm:chMax val="0"/>
          <dgm:chPref val="0"/>
        </dgm:presLayoutVars>
      </dgm:prSet>
      <dgm:spPr/>
    </dgm:pt>
    <dgm:pt modelId="{A06933A1-747C-431D-9C84-FD7D7C8D8792}" type="pres">
      <dgm:prSet presAssocID="{08CB4F0F-4E84-41A3-9738-19F2654BC35C}" presName="sibTrans" presStyleCnt="0"/>
      <dgm:spPr/>
    </dgm:pt>
    <dgm:pt modelId="{6648F807-A382-4B79-B73D-61A6571735AB}" type="pres">
      <dgm:prSet presAssocID="{28D64339-0F88-4BBE-BFF1-DCA4AF832989}" presName="compNode" presStyleCnt="0"/>
      <dgm:spPr/>
    </dgm:pt>
    <dgm:pt modelId="{37767C41-19DC-4853-ACA4-7DDBBC6073A1}" type="pres">
      <dgm:prSet presAssocID="{28D64339-0F88-4BBE-BFF1-DCA4AF832989}" presName="bgRect" presStyleLbl="bgShp" presStyleIdx="2" presStyleCnt="5"/>
      <dgm:spPr/>
    </dgm:pt>
    <dgm:pt modelId="{A702AECD-2E06-44BE-9FBF-8D70218DA582}" type="pres">
      <dgm:prSet presAssocID="{28D64339-0F88-4BBE-BFF1-DCA4AF8329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D09646B-D7A6-44D2-8BEE-DD20102D42E0}" type="pres">
      <dgm:prSet presAssocID="{28D64339-0F88-4BBE-BFF1-DCA4AF832989}" presName="spaceRect" presStyleCnt="0"/>
      <dgm:spPr/>
    </dgm:pt>
    <dgm:pt modelId="{EFF172AA-C001-4A88-9BED-11C4FBB7C8D7}" type="pres">
      <dgm:prSet presAssocID="{28D64339-0F88-4BBE-BFF1-DCA4AF832989}" presName="parTx" presStyleLbl="revTx" presStyleIdx="2" presStyleCnt="5">
        <dgm:presLayoutVars>
          <dgm:chMax val="0"/>
          <dgm:chPref val="0"/>
        </dgm:presLayoutVars>
      </dgm:prSet>
      <dgm:spPr/>
    </dgm:pt>
    <dgm:pt modelId="{00B2EEB8-F290-4DB0-8F04-121AE741C8B8}" type="pres">
      <dgm:prSet presAssocID="{5698D860-556E-44FE-8FBD-3633B7EFBBA8}" presName="sibTrans" presStyleCnt="0"/>
      <dgm:spPr/>
    </dgm:pt>
    <dgm:pt modelId="{29DAE0ED-AA2F-4724-AE8C-9599A3CCD6BE}" type="pres">
      <dgm:prSet presAssocID="{023A4D18-ACAE-4C7B-8E26-7FCFF4BCF507}" presName="compNode" presStyleCnt="0"/>
      <dgm:spPr/>
    </dgm:pt>
    <dgm:pt modelId="{EDA77D19-66D3-487E-BF80-777184AB4CB7}" type="pres">
      <dgm:prSet presAssocID="{023A4D18-ACAE-4C7B-8E26-7FCFF4BCF507}" presName="bgRect" presStyleLbl="bgShp" presStyleIdx="3" presStyleCnt="5"/>
      <dgm:spPr/>
    </dgm:pt>
    <dgm:pt modelId="{4622AAAB-A437-43E4-8E8B-F977036A43DA}" type="pres">
      <dgm:prSet presAssocID="{023A4D18-ACAE-4C7B-8E26-7FCFF4BCF5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A31EB8F8-0E1D-40C4-88E0-45170895FB42}" type="pres">
      <dgm:prSet presAssocID="{023A4D18-ACAE-4C7B-8E26-7FCFF4BCF507}" presName="spaceRect" presStyleCnt="0"/>
      <dgm:spPr/>
    </dgm:pt>
    <dgm:pt modelId="{F99CCD9B-C8EA-4F4A-B4C4-7A7698843A6A}" type="pres">
      <dgm:prSet presAssocID="{023A4D18-ACAE-4C7B-8E26-7FCFF4BCF507}" presName="parTx" presStyleLbl="revTx" presStyleIdx="3" presStyleCnt="5">
        <dgm:presLayoutVars>
          <dgm:chMax val="0"/>
          <dgm:chPref val="0"/>
        </dgm:presLayoutVars>
      </dgm:prSet>
      <dgm:spPr/>
    </dgm:pt>
    <dgm:pt modelId="{32A44FFC-116C-4753-B1D8-089AE3A50C8C}" type="pres">
      <dgm:prSet presAssocID="{00BEA2D2-93A2-4D76-9D5F-93A41CF1F16A}" presName="sibTrans" presStyleCnt="0"/>
      <dgm:spPr/>
    </dgm:pt>
    <dgm:pt modelId="{6298BECD-4CFF-49D2-B91C-2E3E576FF623}" type="pres">
      <dgm:prSet presAssocID="{60BC9BF5-D8B3-4261-AC47-0F2EDD99CA2C}" presName="compNode" presStyleCnt="0"/>
      <dgm:spPr/>
    </dgm:pt>
    <dgm:pt modelId="{DBBF01BD-FA2C-4297-8CEF-AB94E9DEA1AB}" type="pres">
      <dgm:prSet presAssocID="{60BC9BF5-D8B3-4261-AC47-0F2EDD99CA2C}" presName="bgRect" presStyleLbl="bgShp" presStyleIdx="4" presStyleCnt="5"/>
      <dgm:spPr/>
    </dgm:pt>
    <dgm:pt modelId="{FDACDD5A-D5DC-4FCB-90C0-D239F7D1C95C}" type="pres">
      <dgm:prSet presAssocID="{60BC9BF5-D8B3-4261-AC47-0F2EDD99CA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3D70AB7-26BF-4E5D-B3E6-1238342AE2FF}" type="pres">
      <dgm:prSet presAssocID="{60BC9BF5-D8B3-4261-AC47-0F2EDD99CA2C}" presName="spaceRect" presStyleCnt="0"/>
      <dgm:spPr/>
    </dgm:pt>
    <dgm:pt modelId="{456891EF-5346-4F07-B9BF-55FEDE0558FA}" type="pres">
      <dgm:prSet presAssocID="{60BC9BF5-D8B3-4261-AC47-0F2EDD99CA2C}" presName="parTx" presStyleLbl="revTx" presStyleIdx="4" presStyleCnt="5">
        <dgm:presLayoutVars>
          <dgm:chMax val="0"/>
          <dgm:chPref val="0"/>
        </dgm:presLayoutVars>
      </dgm:prSet>
      <dgm:spPr/>
    </dgm:pt>
  </dgm:ptLst>
  <dgm:cxnLst>
    <dgm:cxn modelId="{5A968515-3D8D-4787-9CF7-77F7B571E5ED}" srcId="{F5DEF418-AEB9-43C7-A6B0-2A875013DC31}" destId="{023A4D18-ACAE-4C7B-8E26-7FCFF4BCF507}" srcOrd="3" destOrd="0" parTransId="{32DECB9D-3BD0-41FD-B5E0-AFD3DFE29499}" sibTransId="{00BEA2D2-93A2-4D76-9D5F-93A41CF1F16A}"/>
    <dgm:cxn modelId="{E0DAD74B-715D-478C-B6F7-8B491D5F76CD}" srcId="{F5DEF418-AEB9-43C7-A6B0-2A875013DC31}" destId="{60BC9BF5-D8B3-4261-AC47-0F2EDD99CA2C}" srcOrd="4" destOrd="0" parTransId="{71A8A5C0-84F4-48F6-8BFD-58A32E4C74B6}" sibTransId="{B007D0FF-7AC1-42D1-9D4E-0A73E852B9A6}"/>
    <dgm:cxn modelId="{C2019351-4E0C-4385-85EE-AD2A2D25541F}" type="presOf" srcId="{28D64339-0F88-4BBE-BFF1-DCA4AF832989}" destId="{EFF172AA-C001-4A88-9BED-11C4FBB7C8D7}" srcOrd="0" destOrd="0" presId="urn:microsoft.com/office/officeart/2018/2/layout/IconVerticalSolidList"/>
    <dgm:cxn modelId="{6394A458-BA67-4776-8BB8-703E1CA971C9}" srcId="{F5DEF418-AEB9-43C7-A6B0-2A875013DC31}" destId="{96189504-D157-4656-9334-60762D482F2A}" srcOrd="0" destOrd="0" parTransId="{14AFD29A-6CB3-4849-9CE3-EAEEE82F750A}" sibTransId="{4A9611B7-C0D6-40F3-9BE5-EB3720AE608E}"/>
    <dgm:cxn modelId="{F2F79B7E-5935-4071-96D7-BECB142466D4}" srcId="{F5DEF418-AEB9-43C7-A6B0-2A875013DC31}" destId="{28D64339-0F88-4BBE-BFF1-DCA4AF832989}" srcOrd="2" destOrd="0" parTransId="{892B06D0-CDB7-44DC-A659-33B2489CAF40}" sibTransId="{5698D860-556E-44FE-8FBD-3633B7EFBBA8}"/>
    <dgm:cxn modelId="{99696781-CBA0-456E-8201-68A010AD93D0}" type="presOf" srcId="{F5DEF418-AEB9-43C7-A6B0-2A875013DC31}" destId="{C0C4F6B4-68E5-4A27-8FB0-39E600EFF0F2}" srcOrd="0" destOrd="0" presId="urn:microsoft.com/office/officeart/2018/2/layout/IconVerticalSolidList"/>
    <dgm:cxn modelId="{A114C7AA-DA5D-4D8F-956C-C0F85BB01613}" srcId="{F5DEF418-AEB9-43C7-A6B0-2A875013DC31}" destId="{2BE5A234-6A16-4599-9FE7-242D5BE35837}" srcOrd="1" destOrd="0" parTransId="{FC03FE4E-AD7D-48DD-BD44-6D0F8D26DB2B}" sibTransId="{08CB4F0F-4E84-41A3-9738-19F2654BC35C}"/>
    <dgm:cxn modelId="{B30D87B7-0F96-4B09-A460-F5231D353D19}" type="presOf" srcId="{96189504-D157-4656-9334-60762D482F2A}" destId="{9E5E3153-D110-4537-8E24-7FA8EC76BD9C}" srcOrd="0" destOrd="0" presId="urn:microsoft.com/office/officeart/2018/2/layout/IconVerticalSolidList"/>
    <dgm:cxn modelId="{1D1F35D2-E5D5-477E-8017-F8EFE075973D}" type="presOf" srcId="{60BC9BF5-D8B3-4261-AC47-0F2EDD99CA2C}" destId="{456891EF-5346-4F07-B9BF-55FEDE0558FA}" srcOrd="0" destOrd="0" presId="urn:microsoft.com/office/officeart/2018/2/layout/IconVerticalSolidList"/>
    <dgm:cxn modelId="{7AEC34E5-9597-49D4-BC97-83D4037C855F}" type="presOf" srcId="{023A4D18-ACAE-4C7B-8E26-7FCFF4BCF507}" destId="{F99CCD9B-C8EA-4F4A-B4C4-7A7698843A6A}" srcOrd="0" destOrd="0" presId="urn:microsoft.com/office/officeart/2018/2/layout/IconVerticalSolidList"/>
    <dgm:cxn modelId="{A39974FF-915F-47CA-84F3-1BD22B578EFC}" type="presOf" srcId="{2BE5A234-6A16-4599-9FE7-242D5BE35837}" destId="{E02FEE1C-211E-46E8-AA5E-A494F6FD3859}" srcOrd="0" destOrd="0" presId="urn:microsoft.com/office/officeart/2018/2/layout/IconVerticalSolidList"/>
    <dgm:cxn modelId="{427AC93C-3867-46DA-8610-66B4B723B0B2}" type="presParOf" srcId="{C0C4F6B4-68E5-4A27-8FB0-39E600EFF0F2}" destId="{642D22EF-3123-4D53-8EE8-8BDD1259F6E1}" srcOrd="0" destOrd="0" presId="urn:microsoft.com/office/officeart/2018/2/layout/IconVerticalSolidList"/>
    <dgm:cxn modelId="{6B0B555B-8FA2-4EC2-B97E-F6F3AC7E6247}" type="presParOf" srcId="{642D22EF-3123-4D53-8EE8-8BDD1259F6E1}" destId="{7994919E-13C1-4A2C-856A-8D82813318A8}" srcOrd="0" destOrd="0" presId="urn:microsoft.com/office/officeart/2018/2/layout/IconVerticalSolidList"/>
    <dgm:cxn modelId="{DF370631-1C02-4933-B75F-81486677AEAB}" type="presParOf" srcId="{642D22EF-3123-4D53-8EE8-8BDD1259F6E1}" destId="{B171EC5E-CA10-4BA8-B3F5-7D5013AF8F2A}" srcOrd="1" destOrd="0" presId="urn:microsoft.com/office/officeart/2018/2/layout/IconVerticalSolidList"/>
    <dgm:cxn modelId="{07050A96-FC02-4350-8B3A-D0481767A766}" type="presParOf" srcId="{642D22EF-3123-4D53-8EE8-8BDD1259F6E1}" destId="{198BED79-4EC3-47C0-AAD5-F67E1C5442A6}" srcOrd="2" destOrd="0" presId="urn:microsoft.com/office/officeart/2018/2/layout/IconVerticalSolidList"/>
    <dgm:cxn modelId="{09B48E5F-1908-4E23-8C9F-D29652562A8B}" type="presParOf" srcId="{642D22EF-3123-4D53-8EE8-8BDD1259F6E1}" destId="{9E5E3153-D110-4537-8E24-7FA8EC76BD9C}" srcOrd="3" destOrd="0" presId="urn:microsoft.com/office/officeart/2018/2/layout/IconVerticalSolidList"/>
    <dgm:cxn modelId="{9E311B7E-DB8B-42AF-8EED-5C11789EBAB6}" type="presParOf" srcId="{C0C4F6B4-68E5-4A27-8FB0-39E600EFF0F2}" destId="{E376FA9A-E541-4D4B-A554-ECAD4C8D57C1}" srcOrd="1" destOrd="0" presId="urn:microsoft.com/office/officeart/2018/2/layout/IconVerticalSolidList"/>
    <dgm:cxn modelId="{10FD4172-A78B-4EE2-B66C-C7E5D34D4AC7}" type="presParOf" srcId="{C0C4F6B4-68E5-4A27-8FB0-39E600EFF0F2}" destId="{30922941-801A-41C4-A847-37CCAA1FA4FE}" srcOrd="2" destOrd="0" presId="urn:microsoft.com/office/officeart/2018/2/layout/IconVerticalSolidList"/>
    <dgm:cxn modelId="{5337BF3A-C286-4141-A6F8-565DE967DC2F}" type="presParOf" srcId="{30922941-801A-41C4-A847-37CCAA1FA4FE}" destId="{BDCC97B7-EFC1-4AD4-8E2C-52587AF7E02C}" srcOrd="0" destOrd="0" presId="urn:microsoft.com/office/officeart/2018/2/layout/IconVerticalSolidList"/>
    <dgm:cxn modelId="{98D93C57-6693-47C4-BBC3-27097670ACB9}" type="presParOf" srcId="{30922941-801A-41C4-A847-37CCAA1FA4FE}" destId="{44E4D621-431B-488F-816E-797D8AEC9725}" srcOrd="1" destOrd="0" presId="urn:microsoft.com/office/officeart/2018/2/layout/IconVerticalSolidList"/>
    <dgm:cxn modelId="{56F18B9F-8A4F-41C0-A4E7-DA5449D1BD01}" type="presParOf" srcId="{30922941-801A-41C4-A847-37CCAA1FA4FE}" destId="{6462B91A-DBFD-4685-AAB0-BEAC57FF0314}" srcOrd="2" destOrd="0" presId="urn:microsoft.com/office/officeart/2018/2/layout/IconVerticalSolidList"/>
    <dgm:cxn modelId="{6CBEE745-49E6-43A9-AF27-C3127984297F}" type="presParOf" srcId="{30922941-801A-41C4-A847-37CCAA1FA4FE}" destId="{E02FEE1C-211E-46E8-AA5E-A494F6FD3859}" srcOrd="3" destOrd="0" presId="urn:microsoft.com/office/officeart/2018/2/layout/IconVerticalSolidList"/>
    <dgm:cxn modelId="{5096FC0F-EA5F-44FB-B039-183B7A950221}" type="presParOf" srcId="{C0C4F6B4-68E5-4A27-8FB0-39E600EFF0F2}" destId="{A06933A1-747C-431D-9C84-FD7D7C8D8792}" srcOrd="3" destOrd="0" presId="urn:microsoft.com/office/officeart/2018/2/layout/IconVerticalSolidList"/>
    <dgm:cxn modelId="{AC1E0628-3926-4E98-8FCB-E0BB47BB45BB}" type="presParOf" srcId="{C0C4F6B4-68E5-4A27-8FB0-39E600EFF0F2}" destId="{6648F807-A382-4B79-B73D-61A6571735AB}" srcOrd="4" destOrd="0" presId="urn:microsoft.com/office/officeart/2018/2/layout/IconVerticalSolidList"/>
    <dgm:cxn modelId="{14EC01C4-0C35-49B3-8E6A-CF95875BE112}" type="presParOf" srcId="{6648F807-A382-4B79-B73D-61A6571735AB}" destId="{37767C41-19DC-4853-ACA4-7DDBBC6073A1}" srcOrd="0" destOrd="0" presId="urn:microsoft.com/office/officeart/2018/2/layout/IconVerticalSolidList"/>
    <dgm:cxn modelId="{6D87728C-795B-4D01-B23D-16A9D71279DC}" type="presParOf" srcId="{6648F807-A382-4B79-B73D-61A6571735AB}" destId="{A702AECD-2E06-44BE-9FBF-8D70218DA582}" srcOrd="1" destOrd="0" presId="urn:microsoft.com/office/officeart/2018/2/layout/IconVerticalSolidList"/>
    <dgm:cxn modelId="{48627B25-6160-4BA3-9BC9-CE95281E1A00}" type="presParOf" srcId="{6648F807-A382-4B79-B73D-61A6571735AB}" destId="{CD09646B-D7A6-44D2-8BEE-DD20102D42E0}" srcOrd="2" destOrd="0" presId="urn:microsoft.com/office/officeart/2018/2/layout/IconVerticalSolidList"/>
    <dgm:cxn modelId="{99CBA5BE-5A75-4460-BB80-C2DF52C666DB}" type="presParOf" srcId="{6648F807-A382-4B79-B73D-61A6571735AB}" destId="{EFF172AA-C001-4A88-9BED-11C4FBB7C8D7}" srcOrd="3" destOrd="0" presId="urn:microsoft.com/office/officeart/2018/2/layout/IconVerticalSolidList"/>
    <dgm:cxn modelId="{8F9CE3D8-6138-4E32-87FB-4530599EBD60}" type="presParOf" srcId="{C0C4F6B4-68E5-4A27-8FB0-39E600EFF0F2}" destId="{00B2EEB8-F290-4DB0-8F04-121AE741C8B8}" srcOrd="5" destOrd="0" presId="urn:microsoft.com/office/officeart/2018/2/layout/IconVerticalSolidList"/>
    <dgm:cxn modelId="{D632FC52-A013-489D-8051-0154984D9684}" type="presParOf" srcId="{C0C4F6B4-68E5-4A27-8FB0-39E600EFF0F2}" destId="{29DAE0ED-AA2F-4724-AE8C-9599A3CCD6BE}" srcOrd="6" destOrd="0" presId="urn:microsoft.com/office/officeart/2018/2/layout/IconVerticalSolidList"/>
    <dgm:cxn modelId="{42E59613-6578-4A0C-B96C-06E717BDB74A}" type="presParOf" srcId="{29DAE0ED-AA2F-4724-AE8C-9599A3CCD6BE}" destId="{EDA77D19-66D3-487E-BF80-777184AB4CB7}" srcOrd="0" destOrd="0" presId="urn:microsoft.com/office/officeart/2018/2/layout/IconVerticalSolidList"/>
    <dgm:cxn modelId="{8A9EB3A4-728F-45CF-A913-41922A0A8E91}" type="presParOf" srcId="{29DAE0ED-AA2F-4724-AE8C-9599A3CCD6BE}" destId="{4622AAAB-A437-43E4-8E8B-F977036A43DA}" srcOrd="1" destOrd="0" presId="urn:microsoft.com/office/officeart/2018/2/layout/IconVerticalSolidList"/>
    <dgm:cxn modelId="{5BFF1C2C-499C-45BA-9264-08A7FA8E50A7}" type="presParOf" srcId="{29DAE0ED-AA2F-4724-AE8C-9599A3CCD6BE}" destId="{A31EB8F8-0E1D-40C4-88E0-45170895FB42}" srcOrd="2" destOrd="0" presId="urn:microsoft.com/office/officeart/2018/2/layout/IconVerticalSolidList"/>
    <dgm:cxn modelId="{E8215ED0-18C9-4B04-88CD-365FB692595C}" type="presParOf" srcId="{29DAE0ED-AA2F-4724-AE8C-9599A3CCD6BE}" destId="{F99CCD9B-C8EA-4F4A-B4C4-7A7698843A6A}" srcOrd="3" destOrd="0" presId="urn:microsoft.com/office/officeart/2018/2/layout/IconVerticalSolidList"/>
    <dgm:cxn modelId="{214D8B28-0164-4941-97E2-B1D7FD2D93ED}" type="presParOf" srcId="{C0C4F6B4-68E5-4A27-8FB0-39E600EFF0F2}" destId="{32A44FFC-116C-4753-B1D8-089AE3A50C8C}" srcOrd="7" destOrd="0" presId="urn:microsoft.com/office/officeart/2018/2/layout/IconVerticalSolidList"/>
    <dgm:cxn modelId="{91EC47BD-A97E-4AFB-86A5-65A29CC118B6}" type="presParOf" srcId="{C0C4F6B4-68E5-4A27-8FB0-39E600EFF0F2}" destId="{6298BECD-4CFF-49D2-B91C-2E3E576FF623}" srcOrd="8" destOrd="0" presId="urn:microsoft.com/office/officeart/2018/2/layout/IconVerticalSolidList"/>
    <dgm:cxn modelId="{CF8F7A2D-0B12-42A3-A414-4FA05879339C}" type="presParOf" srcId="{6298BECD-4CFF-49D2-B91C-2E3E576FF623}" destId="{DBBF01BD-FA2C-4297-8CEF-AB94E9DEA1AB}" srcOrd="0" destOrd="0" presId="urn:microsoft.com/office/officeart/2018/2/layout/IconVerticalSolidList"/>
    <dgm:cxn modelId="{7733AA79-6247-4582-AC4A-36B97F99827B}" type="presParOf" srcId="{6298BECD-4CFF-49D2-B91C-2E3E576FF623}" destId="{FDACDD5A-D5DC-4FCB-90C0-D239F7D1C95C}" srcOrd="1" destOrd="0" presId="urn:microsoft.com/office/officeart/2018/2/layout/IconVerticalSolidList"/>
    <dgm:cxn modelId="{AB1BCB5D-2BF1-4247-BE17-3B2E982A510C}" type="presParOf" srcId="{6298BECD-4CFF-49D2-B91C-2E3E576FF623}" destId="{E3D70AB7-26BF-4E5D-B3E6-1238342AE2FF}" srcOrd="2" destOrd="0" presId="urn:microsoft.com/office/officeart/2018/2/layout/IconVerticalSolidList"/>
    <dgm:cxn modelId="{4196729F-1B18-441F-95FB-CCE2FAFB2843}" type="presParOf" srcId="{6298BECD-4CFF-49D2-B91C-2E3E576FF623}" destId="{456891EF-5346-4F07-B9BF-55FEDE055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965D-40C0-4468-9B43-DCCCB0CB33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A743DA-9221-4DD5-A101-22DA210573F0}">
      <dgm:prSet/>
      <dgm:spPr/>
      <dgm:t>
        <a:bodyPr/>
        <a:lstStyle/>
        <a:p>
          <a:r>
            <a:rPr lang="en-US"/>
            <a:t>Tokenization</a:t>
          </a:r>
        </a:p>
      </dgm:t>
    </dgm:pt>
    <dgm:pt modelId="{71DA5A3A-5BC2-4BAD-B5C5-FD3AF9166B4B}" type="parTrans" cxnId="{01EF6D2C-EEB0-4B7A-821F-59A3AA0994EA}">
      <dgm:prSet/>
      <dgm:spPr/>
      <dgm:t>
        <a:bodyPr/>
        <a:lstStyle/>
        <a:p>
          <a:endParaRPr lang="en-US"/>
        </a:p>
      </dgm:t>
    </dgm:pt>
    <dgm:pt modelId="{5EA8D5A1-6449-4634-8456-B5153613033C}" type="sibTrans" cxnId="{01EF6D2C-EEB0-4B7A-821F-59A3AA0994EA}">
      <dgm:prSet/>
      <dgm:spPr/>
      <dgm:t>
        <a:bodyPr/>
        <a:lstStyle/>
        <a:p>
          <a:endParaRPr lang="en-US"/>
        </a:p>
      </dgm:t>
    </dgm:pt>
    <dgm:pt modelId="{088171DB-67B3-462C-B36C-C92467501471}">
      <dgm:prSet/>
      <dgm:spPr/>
      <dgm:t>
        <a:bodyPr/>
        <a:lstStyle/>
        <a:p>
          <a:r>
            <a:rPr lang="en-US"/>
            <a:t>Feature Extraction</a:t>
          </a:r>
        </a:p>
      </dgm:t>
    </dgm:pt>
    <dgm:pt modelId="{096B72B7-DF10-4B1C-B837-E8DAF4179F20}" type="parTrans" cxnId="{6C977015-B945-454E-874A-2E6C31AEC9A4}">
      <dgm:prSet/>
      <dgm:spPr/>
      <dgm:t>
        <a:bodyPr/>
        <a:lstStyle/>
        <a:p>
          <a:endParaRPr lang="en-US"/>
        </a:p>
      </dgm:t>
    </dgm:pt>
    <dgm:pt modelId="{F553CF50-3CB0-448E-807C-E8F7984DE09C}" type="sibTrans" cxnId="{6C977015-B945-454E-874A-2E6C31AEC9A4}">
      <dgm:prSet/>
      <dgm:spPr/>
      <dgm:t>
        <a:bodyPr/>
        <a:lstStyle/>
        <a:p>
          <a:endParaRPr lang="en-US"/>
        </a:p>
      </dgm:t>
    </dgm:pt>
    <dgm:pt modelId="{3F77A4F8-4896-42DA-9D8E-CA3567F585F7}">
      <dgm:prSet/>
      <dgm:spPr/>
      <dgm:t>
        <a:bodyPr/>
        <a:lstStyle/>
        <a:p>
          <a:r>
            <a:rPr lang="en-US"/>
            <a:t>Classification using different classifiers</a:t>
          </a:r>
        </a:p>
      </dgm:t>
    </dgm:pt>
    <dgm:pt modelId="{709FE78C-8F28-44B5-B52C-4DBDFE80AB14}" type="parTrans" cxnId="{1EF05130-EE3D-4357-A1B2-1A58328EBFF1}">
      <dgm:prSet/>
      <dgm:spPr/>
      <dgm:t>
        <a:bodyPr/>
        <a:lstStyle/>
        <a:p>
          <a:endParaRPr lang="en-US"/>
        </a:p>
      </dgm:t>
    </dgm:pt>
    <dgm:pt modelId="{364B58A3-3743-43DB-936B-5B5A0291458C}" type="sibTrans" cxnId="{1EF05130-EE3D-4357-A1B2-1A58328EBFF1}">
      <dgm:prSet/>
      <dgm:spPr/>
      <dgm:t>
        <a:bodyPr/>
        <a:lstStyle/>
        <a:p>
          <a:endParaRPr lang="en-US"/>
        </a:p>
      </dgm:t>
    </dgm:pt>
    <dgm:pt modelId="{C03AE0C4-563D-4193-AE7E-18F60D50951F}">
      <dgm:prSet/>
      <dgm:spPr/>
      <dgm:t>
        <a:bodyPr/>
        <a:lstStyle/>
        <a:p>
          <a:r>
            <a:rPr lang="en-US"/>
            <a:t>Naïve Bayes</a:t>
          </a:r>
        </a:p>
      </dgm:t>
    </dgm:pt>
    <dgm:pt modelId="{C53DD0D7-A004-4AD4-BD86-769236F0C92D}" type="parTrans" cxnId="{3FA96F5E-8F9F-4D99-8E65-86E53D09E4D8}">
      <dgm:prSet/>
      <dgm:spPr/>
      <dgm:t>
        <a:bodyPr/>
        <a:lstStyle/>
        <a:p>
          <a:endParaRPr lang="en-US"/>
        </a:p>
      </dgm:t>
    </dgm:pt>
    <dgm:pt modelId="{3A4122FA-3A42-4787-A237-FAD4E4657053}" type="sibTrans" cxnId="{3FA96F5E-8F9F-4D99-8E65-86E53D09E4D8}">
      <dgm:prSet/>
      <dgm:spPr/>
      <dgm:t>
        <a:bodyPr/>
        <a:lstStyle/>
        <a:p>
          <a:endParaRPr lang="en-US"/>
        </a:p>
      </dgm:t>
    </dgm:pt>
    <dgm:pt modelId="{6357E253-1903-4D0D-A907-9E7D7050F42D}">
      <dgm:prSet/>
      <dgm:spPr/>
      <dgm:t>
        <a:bodyPr/>
        <a:lstStyle/>
        <a:p>
          <a:r>
            <a:rPr lang="en-US"/>
            <a:t>MaxEnt</a:t>
          </a:r>
        </a:p>
      </dgm:t>
    </dgm:pt>
    <dgm:pt modelId="{E82E3074-3413-4CB2-A659-3187C49F12A2}" type="parTrans" cxnId="{A07872E9-B4B3-4CD3-B4DC-3ED89B8FDBCB}">
      <dgm:prSet/>
      <dgm:spPr/>
      <dgm:t>
        <a:bodyPr/>
        <a:lstStyle/>
        <a:p>
          <a:endParaRPr lang="en-US"/>
        </a:p>
      </dgm:t>
    </dgm:pt>
    <dgm:pt modelId="{A3D78BF6-F093-4489-97FA-DEA030DD2DF2}" type="sibTrans" cxnId="{A07872E9-B4B3-4CD3-B4DC-3ED89B8FDBCB}">
      <dgm:prSet/>
      <dgm:spPr/>
      <dgm:t>
        <a:bodyPr/>
        <a:lstStyle/>
        <a:p>
          <a:endParaRPr lang="en-US"/>
        </a:p>
      </dgm:t>
    </dgm:pt>
    <dgm:pt modelId="{5BCD98EC-3EFA-480F-9D11-F335ED1B0BE0}">
      <dgm:prSet/>
      <dgm:spPr/>
      <dgm:t>
        <a:bodyPr/>
        <a:lstStyle/>
        <a:p>
          <a:r>
            <a:rPr lang="en-US"/>
            <a:t>SVM</a:t>
          </a:r>
        </a:p>
      </dgm:t>
    </dgm:pt>
    <dgm:pt modelId="{87DC003F-4BD0-4A6F-9640-87DD8D5E1FB9}" type="parTrans" cxnId="{2FCA9BB9-ADBA-4783-8C9F-1B357BA33C7B}">
      <dgm:prSet/>
      <dgm:spPr/>
      <dgm:t>
        <a:bodyPr/>
        <a:lstStyle/>
        <a:p>
          <a:endParaRPr lang="en-US"/>
        </a:p>
      </dgm:t>
    </dgm:pt>
    <dgm:pt modelId="{C322E71A-7E03-4772-93EE-A6DB1ACB94C7}" type="sibTrans" cxnId="{2FCA9BB9-ADBA-4783-8C9F-1B357BA33C7B}">
      <dgm:prSet/>
      <dgm:spPr/>
      <dgm:t>
        <a:bodyPr/>
        <a:lstStyle/>
        <a:p>
          <a:endParaRPr lang="en-US"/>
        </a:p>
      </dgm:t>
    </dgm:pt>
    <dgm:pt modelId="{5F9B4578-52E1-4D82-91F0-BBD2DE7D6D6D}">
      <dgm:prSet/>
      <dgm:spPr/>
      <dgm:t>
        <a:bodyPr/>
        <a:lstStyle/>
        <a:p>
          <a:r>
            <a:rPr lang="en-US"/>
            <a:t>CRF</a:t>
          </a:r>
        </a:p>
      </dgm:t>
    </dgm:pt>
    <dgm:pt modelId="{7998408D-D5CB-4357-ACE4-8FC813B7C2D7}" type="parTrans" cxnId="{B4FFD3BB-AA46-49AD-866B-8700B407A1E7}">
      <dgm:prSet/>
      <dgm:spPr/>
      <dgm:t>
        <a:bodyPr/>
        <a:lstStyle/>
        <a:p>
          <a:endParaRPr lang="en-US"/>
        </a:p>
      </dgm:t>
    </dgm:pt>
    <dgm:pt modelId="{8A1D2331-6114-4918-8098-A28FD44E973F}" type="sibTrans" cxnId="{B4FFD3BB-AA46-49AD-866B-8700B407A1E7}">
      <dgm:prSet/>
      <dgm:spPr/>
      <dgm:t>
        <a:bodyPr/>
        <a:lstStyle/>
        <a:p>
          <a:endParaRPr lang="en-US"/>
        </a:p>
      </dgm:t>
    </dgm:pt>
    <dgm:pt modelId="{712B7AE0-DCEE-4A71-8D04-20C78B4C9CE3}">
      <dgm:prSet/>
      <dgm:spPr/>
      <dgm:t>
        <a:bodyPr/>
        <a:lstStyle/>
        <a:p>
          <a:r>
            <a:rPr lang="en-US"/>
            <a:t>Neural net</a:t>
          </a:r>
        </a:p>
      </dgm:t>
    </dgm:pt>
    <dgm:pt modelId="{2CF29F35-A3C9-4451-A07E-7BEF188A51F6}" type="parTrans" cxnId="{22FD3239-CC36-47B2-B1CF-2A6D35BEEBB3}">
      <dgm:prSet/>
      <dgm:spPr/>
      <dgm:t>
        <a:bodyPr/>
        <a:lstStyle/>
        <a:p>
          <a:endParaRPr lang="en-US"/>
        </a:p>
      </dgm:t>
    </dgm:pt>
    <dgm:pt modelId="{7C953C22-EC6B-45B1-85D7-BC24B5501F77}" type="sibTrans" cxnId="{22FD3239-CC36-47B2-B1CF-2A6D35BEEBB3}">
      <dgm:prSet/>
      <dgm:spPr/>
      <dgm:t>
        <a:bodyPr/>
        <a:lstStyle/>
        <a:p>
          <a:endParaRPr lang="en-US"/>
        </a:p>
      </dgm:t>
    </dgm:pt>
    <dgm:pt modelId="{042E423C-6127-4A54-8BCB-68F2D6AEF558}" type="pres">
      <dgm:prSet presAssocID="{569F965D-40C0-4468-9B43-DCCCB0CB3322}" presName="root" presStyleCnt="0">
        <dgm:presLayoutVars>
          <dgm:dir/>
          <dgm:resizeHandles val="exact"/>
        </dgm:presLayoutVars>
      </dgm:prSet>
      <dgm:spPr/>
    </dgm:pt>
    <dgm:pt modelId="{AC462F60-2B30-4904-A25A-46BA41123A14}" type="pres">
      <dgm:prSet presAssocID="{7DA743DA-9221-4DD5-A101-22DA210573F0}" presName="compNode" presStyleCnt="0"/>
      <dgm:spPr/>
    </dgm:pt>
    <dgm:pt modelId="{FF5C683C-4EEC-4DE5-A856-1DBDD429A1E3}" type="pres">
      <dgm:prSet presAssocID="{7DA743DA-9221-4DD5-A101-22DA210573F0}" presName="bgRect" presStyleLbl="bgShp" presStyleIdx="0" presStyleCnt="3"/>
      <dgm:spPr/>
    </dgm:pt>
    <dgm:pt modelId="{B495A728-5135-4286-A5E1-A39393029725}" type="pres">
      <dgm:prSet presAssocID="{7DA743DA-9221-4DD5-A101-22DA210573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F0298BA4-DBBC-45BC-8C19-B2840F1E7C5D}" type="pres">
      <dgm:prSet presAssocID="{7DA743DA-9221-4DD5-A101-22DA210573F0}" presName="spaceRect" presStyleCnt="0"/>
      <dgm:spPr/>
    </dgm:pt>
    <dgm:pt modelId="{23F57891-12E2-4530-AB92-AF37AC7DB385}" type="pres">
      <dgm:prSet presAssocID="{7DA743DA-9221-4DD5-A101-22DA210573F0}" presName="parTx" presStyleLbl="revTx" presStyleIdx="0" presStyleCnt="4">
        <dgm:presLayoutVars>
          <dgm:chMax val="0"/>
          <dgm:chPref val="0"/>
        </dgm:presLayoutVars>
      </dgm:prSet>
      <dgm:spPr/>
    </dgm:pt>
    <dgm:pt modelId="{A8473CF5-FCA3-4212-B6F0-09AB2D53F09A}" type="pres">
      <dgm:prSet presAssocID="{5EA8D5A1-6449-4634-8456-B5153613033C}" presName="sibTrans" presStyleCnt="0"/>
      <dgm:spPr/>
    </dgm:pt>
    <dgm:pt modelId="{20C7473B-F006-438A-8F3F-9EA4EF7DDB3F}" type="pres">
      <dgm:prSet presAssocID="{088171DB-67B3-462C-B36C-C92467501471}" presName="compNode" presStyleCnt="0"/>
      <dgm:spPr/>
    </dgm:pt>
    <dgm:pt modelId="{85B8C588-508C-45B9-9730-10AB52ECBFED}" type="pres">
      <dgm:prSet presAssocID="{088171DB-67B3-462C-B36C-C92467501471}" presName="bgRect" presStyleLbl="bgShp" presStyleIdx="1" presStyleCnt="3"/>
      <dgm:spPr/>
    </dgm:pt>
    <dgm:pt modelId="{5DE31034-EDA0-43BA-876E-6B9B48082036}" type="pres">
      <dgm:prSet presAssocID="{088171DB-67B3-462C-B36C-C92467501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5C6495-62E6-40EA-A4DE-D741CADA10AE}" type="pres">
      <dgm:prSet presAssocID="{088171DB-67B3-462C-B36C-C92467501471}" presName="spaceRect" presStyleCnt="0"/>
      <dgm:spPr/>
    </dgm:pt>
    <dgm:pt modelId="{8C41641F-07ED-4179-AFFD-69A5E7A99D7E}" type="pres">
      <dgm:prSet presAssocID="{088171DB-67B3-462C-B36C-C92467501471}" presName="parTx" presStyleLbl="revTx" presStyleIdx="1" presStyleCnt="4">
        <dgm:presLayoutVars>
          <dgm:chMax val="0"/>
          <dgm:chPref val="0"/>
        </dgm:presLayoutVars>
      </dgm:prSet>
      <dgm:spPr/>
    </dgm:pt>
    <dgm:pt modelId="{32873D7C-127A-4444-BF5F-191EA7207CDC}" type="pres">
      <dgm:prSet presAssocID="{F553CF50-3CB0-448E-807C-E8F7984DE09C}" presName="sibTrans" presStyleCnt="0"/>
      <dgm:spPr/>
    </dgm:pt>
    <dgm:pt modelId="{F52866C6-2EF7-4B60-AF45-879BFD944AA2}" type="pres">
      <dgm:prSet presAssocID="{3F77A4F8-4896-42DA-9D8E-CA3567F585F7}" presName="compNode" presStyleCnt="0"/>
      <dgm:spPr/>
    </dgm:pt>
    <dgm:pt modelId="{A861FE6E-E870-4C97-B02E-58FED0040B71}" type="pres">
      <dgm:prSet presAssocID="{3F77A4F8-4896-42DA-9D8E-CA3567F585F7}" presName="bgRect" presStyleLbl="bgShp" presStyleIdx="2" presStyleCnt="3"/>
      <dgm:spPr/>
    </dgm:pt>
    <dgm:pt modelId="{B57446D0-8DD3-43C5-81FB-D8EFD411F3D0}" type="pres">
      <dgm:prSet presAssocID="{3F77A4F8-4896-42DA-9D8E-CA3567F58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8D4B998-EFBB-4194-B509-CEF61A37188A}" type="pres">
      <dgm:prSet presAssocID="{3F77A4F8-4896-42DA-9D8E-CA3567F585F7}" presName="spaceRect" presStyleCnt="0"/>
      <dgm:spPr/>
    </dgm:pt>
    <dgm:pt modelId="{FB1383B1-F1E2-4331-A427-D3041E215887}" type="pres">
      <dgm:prSet presAssocID="{3F77A4F8-4896-42DA-9D8E-CA3567F585F7}" presName="parTx" presStyleLbl="revTx" presStyleIdx="2" presStyleCnt="4">
        <dgm:presLayoutVars>
          <dgm:chMax val="0"/>
          <dgm:chPref val="0"/>
        </dgm:presLayoutVars>
      </dgm:prSet>
      <dgm:spPr/>
    </dgm:pt>
    <dgm:pt modelId="{BC6F9AAC-954E-47C1-B0BD-19C26A33F287}" type="pres">
      <dgm:prSet presAssocID="{3F77A4F8-4896-42DA-9D8E-CA3567F585F7}" presName="desTx" presStyleLbl="revTx" presStyleIdx="3" presStyleCnt="4">
        <dgm:presLayoutVars/>
      </dgm:prSet>
      <dgm:spPr/>
    </dgm:pt>
  </dgm:ptLst>
  <dgm:cxnLst>
    <dgm:cxn modelId="{6C977015-B945-454E-874A-2E6C31AEC9A4}" srcId="{569F965D-40C0-4468-9B43-DCCCB0CB3322}" destId="{088171DB-67B3-462C-B36C-C92467501471}" srcOrd="1" destOrd="0" parTransId="{096B72B7-DF10-4B1C-B837-E8DAF4179F20}" sibTransId="{F553CF50-3CB0-448E-807C-E8F7984DE09C}"/>
    <dgm:cxn modelId="{3AC4D026-6197-4F13-9C98-8211DE24847F}" type="presOf" srcId="{569F965D-40C0-4468-9B43-DCCCB0CB3322}" destId="{042E423C-6127-4A54-8BCB-68F2D6AEF558}" srcOrd="0" destOrd="0" presId="urn:microsoft.com/office/officeart/2018/2/layout/IconVerticalSolidList"/>
    <dgm:cxn modelId="{01EF6D2C-EEB0-4B7A-821F-59A3AA0994EA}" srcId="{569F965D-40C0-4468-9B43-DCCCB0CB3322}" destId="{7DA743DA-9221-4DD5-A101-22DA210573F0}" srcOrd="0" destOrd="0" parTransId="{71DA5A3A-5BC2-4BAD-B5C5-FD3AF9166B4B}" sibTransId="{5EA8D5A1-6449-4634-8456-B5153613033C}"/>
    <dgm:cxn modelId="{1EF05130-EE3D-4357-A1B2-1A58328EBFF1}" srcId="{569F965D-40C0-4468-9B43-DCCCB0CB3322}" destId="{3F77A4F8-4896-42DA-9D8E-CA3567F585F7}" srcOrd="2" destOrd="0" parTransId="{709FE78C-8F28-44B5-B52C-4DBDFE80AB14}" sibTransId="{364B58A3-3743-43DB-936B-5B5A0291458C}"/>
    <dgm:cxn modelId="{3481BC36-1ED5-486D-BE8D-AEDA1EC50582}" type="presOf" srcId="{C03AE0C4-563D-4193-AE7E-18F60D50951F}" destId="{BC6F9AAC-954E-47C1-B0BD-19C26A33F287}" srcOrd="0" destOrd="0" presId="urn:microsoft.com/office/officeart/2018/2/layout/IconVerticalSolidList"/>
    <dgm:cxn modelId="{22FD3239-CC36-47B2-B1CF-2A6D35BEEBB3}" srcId="{3F77A4F8-4896-42DA-9D8E-CA3567F585F7}" destId="{712B7AE0-DCEE-4A71-8D04-20C78B4C9CE3}" srcOrd="4" destOrd="0" parTransId="{2CF29F35-A3C9-4451-A07E-7BEF188A51F6}" sibTransId="{7C953C22-EC6B-45B1-85D7-BC24B5501F77}"/>
    <dgm:cxn modelId="{3F54153D-11CD-43DC-9CD9-3C40F6A62155}" type="presOf" srcId="{5BCD98EC-3EFA-480F-9D11-F335ED1B0BE0}" destId="{BC6F9AAC-954E-47C1-B0BD-19C26A33F287}" srcOrd="0" destOrd="2" presId="urn:microsoft.com/office/officeart/2018/2/layout/IconVerticalSolidList"/>
    <dgm:cxn modelId="{3FA96F5E-8F9F-4D99-8E65-86E53D09E4D8}" srcId="{3F77A4F8-4896-42DA-9D8E-CA3567F585F7}" destId="{C03AE0C4-563D-4193-AE7E-18F60D50951F}" srcOrd="0" destOrd="0" parTransId="{C53DD0D7-A004-4AD4-BD86-769236F0C92D}" sibTransId="{3A4122FA-3A42-4787-A237-FAD4E4657053}"/>
    <dgm:cxn modelId="{BBE57C8D-CAAD-4C0F-81D8-698C80A614CC}" type="presOf" srcId="{5F9B4578-52E1-4D82-91F0-BBD2DE7D6D6D}" destId="{BC6F9AAC-954E-47C1-B0BD-19C26A33F287}" srcOrd="0" destOrd="3" presId="urn:microsoft.com/office/officeart/2018/2/layout/IconVerticalSolidList"/>
    <dgm:cxn modelId="{2FCA9BB9-ADBA-4783-8C9F-1B357BA33C7B}" srcId="{3F77A4F8-4896-42DA-9D8E-CA3567F585F7}" destId="{5BCD98EC-3EFA-480F-9D11-F335ED1B0BE0}" srcOrd="2" destOrd="0" parTransId="{87DC003F-4BD0-4A6F-9640-87DD8D5E1FB9}" sibTransId="{C322E71A-7E03-4772-93EE-A6DB1ACB94C7}"/>
    <dgm:cxn modelId="{50A2CFBB-D5FB-4F8D-8CEE-8AFBBA76656F}" type="presOf" srcId="{088171DB-67B3-462C-B36C-C92467501471}" destId="{8C41641F-07ED-4179-AFFD-69A5E7A99D7E}" srcOrd="0" destOrd="0" presId="urn:microsoft.com/office/officeart/2018/2/layout/IconVerticalSolidList"/>
    <dgm:cxn modelId="{B4FFD3BB-AA46-49AD-866B-8700B407A1E7}" srcId="{3F77A4F8-4896-42DA-9D8E-CA3567F585F7}" destId="{5F9B4578-52E1-4D82-91F0-BBD2DE7D6D6D}" srcOrd="3" destOrd="0" parTransId="{7998408D-D5CB-4357-ACE4-8FC813B7C2D7}" sibTransId="{8A1D2331-6114-4918-8098-A28FD44E973F}"/>
    <dgm:cxn modelId="{A07872E9-B4B3-4CD3-B4DC-3ED89B8FDBCB}" srcId="{3F77A4F8-4896-42DA-9D8E-CA3567F585F7}" destId="{6357E253-1903-4D0D-A907-9E7D7050F42D}" srcOrd="1" destOrd="0" parTransId="{E82E3074-3413-4CB2-A659-3187C49F12A2}" sibTransId="{A3D78BF6-F093-4489-97FA-DEA030DD2DF2}"/>
    <dgm:cxn modelId="{AE98B4F9-E266-4525-A60B-B2F684F912C7}" type="presOf" srcId="{7DA743DA-9221-4DD5-A101-22DA210573F0}" destId="{23F57891-12E2-4530-AB92-AF37AC7DB385}" srcOrd="0" destOrd="0" presId="urn:microsoft.com/office/officeart/2018/2/layout/IconVerticalSolidList"/>
    <dgm:cxn modelId="{47E7E0F9-B87D-43D8-BEF8-954258DB54DC}" type="presOf" srcId="{712B7AE0-DCEE-4A71-8D04-20C78B4C9CE3}" destId="{BC6F9AAC-954E-47C1-B0BD-19C26A33F287}" srcOrd="0" destOrd="4" presId="urn:microsoft.com/office/officeart/2018/2/layout/IconVerticalSolidList"/>
    <dgm:cxn modelId="{48E0ABFA-99B0-4DF0-89A0-0B0BC13B9C55}" type="presOf" srcId="{6357E253-1903-4D0D-A907-9E7D7050F42D}" destId="{BC6F9AAC-954E-47C1-B0BD-19C26A33F287}" srcOrd="0" destOrd="1" presId="urn:microsoft.com/office/officeart/2018/2/layout/IconVerticalSolidList"/>
    <dgm:cxn modelId="{2BD4B4FC-6B8E-4030-932C-B56CEF3D5641}" type="presOf" srcId="{3F77A4F8-4896-42DA-9D8E-CA3567F585F7}" destId="{FB1383B1-F1E2-4331-A427-D3041E215887}" srcOrd="0" destOrd="0" presId="urn:microsoft.com/office/officeart/2018/2/layout/IconVerticalSolidList"/>
    <dgm:cxn modelId="{643E8E7A-97C7-4ABC-A692-658F24C8F56E}" type="presParOf" srcId="{042E423C-6127-4A54-8BCB-68F2D6AEF558}" destId="{AC462F60-2B30-4904-A25A-46BA41123A14}" srcOrd="0" destOrd="0" presId="urn:microsoft.com/office/officeart/2018/2/layout/IconVerticalSolidList"/>
    <dgm:cxn modelId="{9F3BDF1D-FB57-4EE8-A5E1-F93E49E476A8}" type="presParOf" srcId="{AC462F60-2B30-4904-A25A-46BA41123A14}" destId="{FF5C683C-4EEC-4DE5-A856-1DBDD429A1E3}" srcOrd="0" destOrd="0" presId="urn:microsoft.com/office/officeart/2018/2/layout/IconVerticalSolidList"/>
    <dgm:cxn modelId="{94AB040B-02C4-47B4-BD58-E12533427F44}" type="presParOf" srcId="{AC462F60-2B30-4904-A25A-46BA41123A14}" destId="{B495A728-5135-4286-A5E1-A39393029725}" srcOrd="1" destOrd="0" presId="urn:microsoft.com/office/officeart/2018/2/layout/IconVerticalSolidList"/>
    <dgm:cxn modelId="{529BD3AA-7803-4292-A3C7-1A253689C81D}" type="presParOf" srcId="{AC462F60-2B30-4904-A25A-46BA41123A14}" destId="{F0298BA4-DBBC-45BC-8C19-B2840F1E7C5D}" srcOrd="2" destOrd="0" presId="urn:microsoft.com/office/officeart/2018/2/layout/IconVerticalSolidList"/>
    <dgm:cxn modelId="{6A50100F-CFFC-405A-A0C1-3D72D445D72F}" type="presParOf" srcId="{AC462F60-2B30-4904-A25A-46BA41123A14}" destId="{23F57891-12E2-4530-AB92-AF37AC7DB385}" srcOrd="3" destOrd="0" presId="urn:microsoft.com/office/officeart/2018/2/layout/IconVerticalSolidList"/>
    <dgm:cxn modelId="{AA701B02-2F46-46DA-B62F-1DF334C45AE4}" type="presParOf" srcId="{042E423C-6127-4A54-8BCB-68F2D6AEF558}" destId="{A8473CF5-FCA3-4212-B6F0-09AB2D53F09A}" srcOrd="1" destOrd="0" presId="urn:microsoft.com/office/officeart/2018/2/layout/IconVerticalSolidList"/>
    <dgm:cxn modelId="{41AB038A-C976-4EF3-9F68-4794BC8F2DBB}" type="presParOf" srcId="{042E423C-6127-4A54-8BCB-68F2D6AEF558}" destId="{20C7473B-F006-438A-8F3F-9EA4EF7DDB3F}" srcOrd="2" destOrd="0" presId="urn:microsoft.com/office/officeart/2018/2/layout/IconVerticalSolidList"/>
    <dgm:cxn modelId="{25E75B43-8724-463B-9B40-4A9BB5FC1AFB}" type="presParOf" srcId="{20C7473B-F006-438A-8F3F-9EA4EF7DDB3F}" destId="{85B8C588-508C-45B9-9730-10AB52ECBFED}" srcOrd="0" destOrd="0" presId="urn:microsoft.com/office/officeart/2018/2/layout/IconVerticalSolidList"/>
    <dgm:cxn modelId="{3C0FB254-2E2B-4255-BD06-B97618E74D77}" type="presParOf" srcId="{20C7473B-F006-438A-8F3F-9EA4EF7DDB3F}" destId="{5DE31034-EDA0-43BA-876E-6B9B48082036}" srcOrd="1" destOrd="0" presId="urn:microsoft.com/office/officeart/2018/2/layout/IconVerticalSolidList"/>
    <dgm:cxn modelId="{DF52AD76-19A7-4D9B-82E5-D65F3FDC6494}" type="presParOf" srcId="{20C7473B-F006-438A-8F3F-9EA4EF7DDB3F}" destId="{FD5C6495-62E6-40EA-A4DE-D741CADA10AE}" srcOrd="2" destOrd="0" presId="urn:microsoft.com/office/officeart/2018/2/layout/IconVerticalSolidList"/>
    <dgm:cxn modelId="{859445CB-605D-4E2A-8C6C-047628CACF93}" type="presParOf" srcId="{20C7473B-F006-438A-8F3F-9EA4EF7DDB3F}" destId="{8C41641F-07ED-4179-AFFD-69A5E7A99D7E}" srcOrd="3" destOrd="0" presId="urn:microsoft.com/office/officeart/2018/2/layout/IconVerticalSolidList"/>
    <dgm:cxn modelId="{206CC3D1-562D-4A17-B8BA-EDE2B94C8E82}" type="presParOf" srcId="{042E423C-6127-4A54-8BCB-68F2D6AEF558}" destId="{32873D7C-127A-4444-BF5F-191EA7207CDC}" srcOrd="3" destOrd="0" presId="urn:microsoft.com/office/officeart/2018/2/layout/IconVerticalSolidList"/>
    <dgm:cxn modelId="{98BE2585-CED5-4EB7-900D-B6F8C1D7385A}" type="presParOf" srcId="{042E423C-6127-4A54-8BCB-68F2D6AEF558}" destId="{F52866C6-2EF7-4B60-AF45-879BFD944AA2}" srcOrd="4" destOrd="0" presId="urn:microsoft.com/office/officeart/2018/2/layout/IconVerticalSolidList"/>
    <dgm:cxn modelId="{6BE90143-9167-4C8F-AFDD-1B686C7A31A1}" type="presParOf" srcId="{F52866C6-2EF7-4B60-AF45-879BFD944AA2}" destId="{A861FE6E-E870-4C97-B02E-58FED0040B71}" srcOrd="0" destOrd="0" presId="urn:microsoft.com/office/officeart/2018/2/layout/IconVerticalSolidList"/>
    <dgm:cxn modelId="{6DC471CF-0AEB-4BB4-9503-6A0701BCC2DF}" type="presParOf" srcId="{F52866C6-2EF7-4B60-AF45-879BFD944AA2}" destId="{B57446D0-8DD3-43C5-81FB-D8EFD411F3D0}" srcOrd="1" destOrd="0" presId="urn:microsoft.com/office/officeart/2018/2/layout/IconVerticalSolidList"/>
    <dgm:cxn modelId="{36B25B14-0525-4114-B742-14C59649DDD5}" type="presParOf" srcId="{F52866C6-2EF7-4B60-AF45-879BFD944AA2}" destId="{98D4B998-EFBB-4194-B509-CEF61A37188A}" srcOrd="2" destOrd="0" presId="urn:microsoft.com/office/officeart/2018/2/layout/IconVerticalSolidList"/>
    <dgm:cxn modelId="{1BFCBE82-AF02-4605-BD37-ACD43DD4149E}" type="presParOf" srcId="{F52866C6-2EF7-4B60-AF45-879BFD944AA2}" destId="{FB1383B1-F1E2-4331-A427-D3041E215887}" srcOrd="3" destOrd="0" presId="urn:microsoft.com/office/officeart/2018/2/layout/IconVerticalSolidList"/>
    <dgm:cxn modelId="{CC82BC92-6797-4924-80A9-3935AC769522}" type="presParOf" srcId="{F52866C6-2EF7-4B60-AF45-879BFD944AA2}" destId="{BC6F9AAC-954E-47C1-B0BD-19C26A33F2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68ED-1BDB-4019-BD01-8461F28C6557}">
      <dsp:nvSpPr>
        <dsp:cNvPr id="0" name=""/>
        <dsp:cNvSpPr/>
      </dsp:nvSpPr>
      <dsp:spPr>
        <a:xfrm>
          <a:off x="0" y="462"/>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8D9C1-1A67-4C9B-B514-53E1811809E1}">
      <dsp:nvSpPr>
        <dsp:cNvPr id="0" name=""/>
        <dsp:cNvSpPr/>
      </dsp:nvSpPr>
      <dsp:spPr>
        <a:xfrm>
          <a:off x="117436" y="87811"/>
          <a:ext cx="213521" cy="213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DEC2E3-1F74-4138-B786-5F77AFEED552}">
      <dsp:nvSpPr>
        <dsp:cNvPr id="0" name=""/>
        <dsp:cNvSpPr/>
      </dsp:nvSpPr>
      <dsp:spPr>
        <a:xfrm>
          <a:off x="448395" y="462"/>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Weekly programming assignments</a:t>
          </a:r>
        </a:p>
      </dsp:txBody>
      <dsp:txXfrm>
        <a:off x="448395" y="462"/>
        <a:ext cx="7095404" cy="388221"/>
      </dsp:txXfrm>
    </dsp:sp>
    <dsp:sp modelId="{16E6E990-7FD8-464A-BA13-14255C0B1C95}">
      <dsp:nvSpPr>
        <dsp:cNvPr id="0" name=""/>
        <dsp:cNvSpPr/>
      </dsp:nvSpPr>
      <dsp:spPr>
        <a:xfrm>
          <a:off x="0" y="485738"/>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E7AA8-9510-4743-85C5-39A29C0F156F}">
      <dsp:nvSpPr>
        <dsp:cNvPr id="0" name=""/>
        <dsp:cNvSpPr/>
      </dsp:nvSpPr>
      <dsp:spPr>
        <a:xfrm>
          <a:off x="117436" y="573088"/>
          <a:ext cx="213521" cy="213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A340-D92E-44DA-A82A-95A947235B38}">
      <dsp:nvSpPr>
        <dsp:cNvPr id="0" name=""/>
        <dsp:cNvSpPr/>
      </dsp:nvSpPr>
      <dsp:spPr>
        <a:xfrm>
          <a:off x="448395" y="485738"/>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Short quizzes on the assigned readings</a:t>
          </a:r>
        </a:p>
      </dsp:txBody>
      <dsp:txXfrm>
        <a:off x="448395" y="485738"/>
        <a:ext cx="7095404" cy="388221"/>
      </dsp:txXfrm>
    </dsp:sp>
    <dsp:sp modelId="{4054C62D-ACF2-4E61-8FA0-CB4F438B5C77}">
      <dsp:nvSpPr>
        <dsp:cNvPr id="0" name=""/>
        <dsp:cNvSpPr/>
      </dsp:nvSpPr>
      <dsp:spPr>
        <a:xfrm>
          <a:off x="0" y="97101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77367-29C5-46FA-933B-4FF5D32EBD01}">
      <dsp:nvSpPr>
        <dsp:cNvPr id="0" name=""/>
        <dsp:cNvSpPr/>
      </dsp:nvSpPr>
      <dsp:spPr>
        <a:xfrm>
          <a:off x="117436" y="1058364"/>
          <a:ext cx="213521" cy="213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D4A86-2610-44DE-82AF-7A52B879F6DA}">
      <dsp:nvSpPr>
        <dsp:cNvPr id="0" name=""/>
        <dsp:cNvSpPr/>
      </dsp:nvSpPr>
      <dsp:spPr>
        <a:xfrm>
          <a:off x="448395" y="97101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Self-designed final project</a:t>
          </a:r>
        </a:p>
      </dsp:txBody>
      <dsp:txXfrm>
        <a:off x="448395" y="971014"/>
        <a:ext cx="7095404" cy="388221"/>
      </dsp:txXfrm>
    </dsp:sp>
    <dsp:sp modelId="{D155E38C-49C0-4B84-96D7-6FCEFA077BD1}">
      <dsp:nvSpPr>
        <dsp:cNvPr id="0" name=""/>
        <dsp:cNvSpPr/>
      </dsp:nvSpPr>
      <dsp:spPr>
        <a:xfrm>
          <a:off x="0" y="1456291"/>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7C67E-B149-421B-864D-74B9ACB305D5}">
      <dsp:nvSpPr>
        <dsp:cNvPr id="0" name=""/>
        <dsp:cNvSpPr/>
      </dsp:nvSpPr>
      <dsp:spPr>
        <a:xfrm>
          <a:off x="117436" y="1543641"/>
          <a:ext cx="213521" cy="213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B9F3FF-D5D9-4094-8710-FB373AD0C346}">
      <dsp:nvSpPr>
        <dsp:cNvPr id="0" name=""/>
        <dsp:cNvSpPr/>
      </dsp:nvSpPr>
      <dsp:spPr>
        <a:xfrm>
          <a:off x="448395" y="1456291"/>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No final exam or midterm</a:t>
          </a:r>
        </a:p>
      </dsp:txBody>
      <dsp:txXfrm>
        <a:off x="448395" y="1456291"/>
        <a:ext cx="7095404" cy="388221"/>
      </dsp:txXfrm>
    </dsp:sp>
    <dsp:sp modelId="{C69EA49E-504C-44DF-BD58-233986258DB3}">
      <dsp:nvSpPr>
        <dsp:cNvPr id="0" name=""/>
        <dsp:cNvSpPr/>
      </dsp:nvSpPr>
      <dsp:spPr>
        <a:xfrm>
          <a:off x="0" y="1941567"/>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A338-E29E-4063-9EA0-49E41FAD39D0}">
      <dsp:nvSpPr>
        <dsp:cNvPr id="0" name=""/>
        <dsp:cNvSpPr/>
      </dsp:nvSpPr>
      <dsp:spPr>
        <a:xfrm>
          <a:off x="117436" y="2028917"/>
          <a:ext cx="213521" cy="213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8D490-604D-46F3-8659-17EEE6A97FBD}">
      <dsp:nvSpPr>
        <dsp:cNvPr id="0" name=""/>
        <dsp:cNvSpPr/>
      </dsp:nvSpPr>
      <dsp:spPr>
        <a:xfrm>
          <a:off x="448395" y="1941567"/>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All homework assignments can be done in pairs, except for HW1</a:t>
          </a:r>
          <a:endParaRPr lang="en-US" sz="1600" kern="1200" dirty="0"/>
        </a:p>
      </dsp:txBody>
      <dsp:txXfrm>
        <a:off x="448395" y="1941567"/>
        <a:ext cx="7095404" cy="388221"/>
      </dsp:txXfrm>
    </dsp:sp>
    <dsp:sp modelId="{638CAB18-FB96-487C-AA07-52E23F9D54DD}">
      <dsp:nvSpPr>
        <dsp:cNvPr id="0" name=""/>
        <dsp:cNvSpPr/>
      </dsp:nvSpPr>
      <dsp:spPr>
        <a:xfrm>
          <a:off x="0" y="242684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C2813-70D8-4EC2-BF0C-EB2128D2D9FA}">
      <dsp:nvSpPr>
        <dsp:cNvPr id="0" name=""/>
        <dsp:cNvSpPr/>
      </dsp:nvSpPr>
      <dsp:spPr>
        <a:xfrm>
          <a:off x="117436" y="2514193"/>
          <a:ext cx="213521" cy="213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F050D-A6B5-4340-BC8C-C24A139AB449}">
      <dsp:nvSpPr>
        <dsp:cNvPr id="0" name=""/>
        <dsp:cNvSpPr/>
      </dsp:nvSpPr>
      <dsp:spPr>
        <a:xfrm>
          <a:off x="448395" y="242684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Final project will be teams of ~4-5 people </a:t>
          </a:r>
          <a:endParaRPr lang="en-US" sz="1600" kern="1200" dirty="0"/>
        </a:p>
      </dsp:txBody>
      <dsp:txXfrm>
        <a:off x="448395" y="2426844"/>
        <a:ext cx="7095404" cy="388221"/>
      </dsp:txXfrm>
    </dsp:sp>
    <dsp:sp modelId="{0053D43F-23C5-4E60-875F-2FBF30EC0DFB}">
      <dsp:nvSpPr>
        <dsp:cNvPr id="0" name=""/>
        <dsp:cNvSpPr/>
      </dsp:nvSpPr>
      <dsp:spPr>
        <a:xfrm>
          <a:off x="0" y="2912120"/>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FFBF9-B4F7-44E3-AB25-F811F15A770E}">
      <dsp:nvSpPr>
        <dsp:cNvPr id="0" name=""/>
        <dsp:cNvSpPr/>
      </dsp:nvSpPr>
      <dsp:spPr>
        <a:xfrm>
          <a:off x="117436" y="2999470"/>
          <a:ext cx="213521" cy="2135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E411D-588F-49A3-A8FE-B7FC5203E7C0}">
      <dsp:nvSpPr>
        <dsp:cNvPr id="0" name=""/>
        <dsp:cNvSpPr/>
      </dsp:nvSpPr>
      <dsp:spPr>
        <a:xfrm>
          <a:off x="448395" y="2912120"/>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5 free late days for the term (1 minute - 24 hours = 1 day late)</a:t>
          </a:r>
        </a:p>
      </dsp:txBody>
      <dsp:txXfrm>
        <a:off x="448395" y="2912120"/>
        <a:ext cx="7095404" cy="388221"/>
      </dsp:txXfrm>
    </dsp:sp>
    <dsp:sp modelId="{09BAB079-A1A8-4EC2-8650-6DD5B0C9B538}">
      <dsp:nvSpPr>
        <dsp:cNvPr id="0" name=""/>
        <dsp:cNvSpPr/>
      </dsp:nvSpPr>
      <dsp:spPr>
        <a:xfrm>
          <a:off x="0" y="3397396"/>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4521C-9991-432F-AFF7-70206BF3C018}">
      <dsp:nvSpPr>
        <dsp:cNvPr id="0" name=""/>
        <dsp:cNvSpPr/>
      </dsp:nvSpPr>
      <dsp:spPr>
        <a:xfrm>
          <a:off x="117436" y="3484746"/>
          <a:ext cx="213521" cy="21352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34B196-719B-4250-9A7F-D33E2F7266FD}">
      <dsp:nvSpPr>
        <dsp:cNvPr id="0" name=""/>
        <dsp:cNvSpPr/>
      </dsp:nvSpPr>
      <dsp:spPr>
        <a:xfrm>
          <a:off x="448395" y="3397396"/>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You cannot drop your lowest scoring homework</a:t>
          </a:r>
        </a:p>
      </dsp:txBody>
      <dsp:txXfrm>
        <a:off x="448395" y="3397396"/>
        <a:ext cx="7095404" cy="388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3F0E-131F-4932-81CA-234A4342E6B5}">
      <dsp:nvSpPr>
        <dsp:cNvPr id="0" name=""/>
        <dsp:cNvSpPr/>
      </dsp:nvSpPr>
      <dsp:spPr>
        <a:xfrm>
          <a:off x="0" y="482"/>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8A27-2135-4060-BA4D-C3896B60BFC6}">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F18C5-CC8E-4D97-9CDE-FF017EF00D3F}">
      <dsp:nvSpPr>
        <dsp:cNvPr id="0" name=""/>
        <dsp:cNvSpPr/>
      </dsp:nvSpPr>
      <dsp:spPr>
        <a:xfrm>
          <a:off x="767592" y="48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Assigning subject categories, topics, or genres</a:t>
          </a:r>
        </a:p>
      </dsp:txBody>
      <dsp:txXfrm>
        <a:off x="767592" y="482"/>
        <a:ext cx="4330663" cy="664581"/>
      </dsp:txXfrm>
    </dsp:sp>
    <dsp:sp modelId="{6F0E1588-9356-4427-A150-1E6677B9888D}">
      <dsp:nvSpPr>
        <dsp:cNvPr id="0" name=""/>
        <dsp:cNvSpPr/>
      </dsp:nvSpPr>
      <dsp:spPr>
        <a:xfrm>
          <a:off x="0" y="831210"/>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1DCA-E57C-458B-91B9-0EF7604C5EE9}">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99D68-5818-426A-B016-A8D7B9353351}">
      <dsp:nvSpPr>
        <dsp:cNvPr id="0" name=""/>
        <dsp:cNvSpPr/>
      </dsp:nvSpPr>
      <dsp:spPr>
        <a:xfrm>
          <a:off x="767592" y="831210"/>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Spam detection</a:t>
          </a:r>
        </a:p>
      </dsp:txBody>
      <dsp:txXfrm>
        <a:off x="767592" y="831210"/>
        <a:ext cx="4330663" cy="664581"/>
      </dsp:txXfrm>
    </dsp:sp>
    <dsp:sp modelId="{DC1F37C0-39A4-4CBD-97F5-22AE73C89D5E}">
      <dsp:nvSpPr>
        <dsp:cNvPr id="0" name=""/>
        <dsp:cNvSpPr/>
      </dsp:nvSpPr>
      <dsp:spPr>
        <a:xfrm>
          <a:off x="0" y="1661937"/>
          <a:ext cx="5098256"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7A773-B9AB-4ACB-83C1-436EACCBD52F}">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CAB59-4C9A-40AE-B02D-4047C1399EA4}">
      <dsp:nvSpPr>
        <dsp:cNvPr id="0" name=""/>
        <dsp:cNvSpPr/>
      </dsp:nvSpPr>
      <dsp:spPr>
        <a:xfrm>
          <a:off x="767592" y="166193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Authorship identification</a:t>
          </a:r>
        </a:p>
      </dsp:txBody>
      <dsp:txXfrm>
        <a:off x="767592" y="1661937"/>
        <a:ext cx="4330663" cy="664581"/>
      </dsp:txXfrm>
    </dsp:sp>
    <dsp:sp modelId="{14FEFE34-8885-45D7-A123-9067A09C257F}">
      <dsp:nvSpPr>
        <dsp:cNvPr id="0" name=""/>
        <dsp:cNvSpPr/>
      </dsp:nvSpPr>
      <dsp:spPr>
        <a:xfrm>
          <a:off x="0" y="2492665"/>
          <a:ext cx="5098256"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24321-A97F-4508-8194-CC3DE1708CE1}">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FEE1-062E-4060-849B-7434D1ABC714}">
      <dsp:nvSpPr>
        <dsp:cNvPr id="0" name=""/>
        <dsp:cNvSpPr/>
      </dsp:nvSpPr>
      <dsp:spPr>
        <a:xfrm>
          <a:off x="767592" y="2492665"/>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Age/gender identification</a:t>
          </a:r>
        </a:p>
      </dsp:txBody>
      <dsp:txXfrm>
        <a:off x="767592" y="2492665"/>
        <a:ext cx="4330663" cy="664581"/>
      </dsp:txXfrm>
    </dsp:sp>
    <dsp:sp modelId="{AFD029E9-B9AD-46FC-B23A-8758C5CBA24C}">
      <dsp:nvSpPr>
        <dsp:cNvPr id="0" name=""/>
        <dsp:cNvSpPr/>
      </dsp:nvSpPr>
      <dsp:spPr>
        <a:xfrm>
          <a:off x="0" y="3323392"/>
          <a:ext cx="5098256"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39DFA-5C18-4A4E-A96B-DE881CB3205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0D2E1-D54C-493F-B039-24256ED6FE44}">
      <dsp:nvSpPr>
        <dsp:cNvPr id="0" name=""/>
        <dsp:cNvSpPr/>
      </dsp:nvSpPr>
      <dsp:spPr>
        <a:xfrm>
          <a:off x="767592" y="332339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Language Identification</a:t>
          </a:r>
        </a:p>
      </dsp:txBody>
      <dsp:txXfrm>
        <a:off x="767592" y="3323392"/>
        <a:ext cx="4330663" cy="664581"/>
      </dsp:txXfrm>
    </dsp:sp>
    <dsp:sp modelId="{75AA1A27-4C34-49DD-A1A7-0892074F8A4D}">
      <dsp:nvSpPr>
        <dsp:cNvPr id="0" name=""/>
        <dsp:cNvSpPr/>
      </dsp:nvSpPr>
      <dsp:spPr>
        <a:xfrm>
          <a:off x="0" y="4154119"/>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B176F-1FFA-4560-8B0B-1B7D9F8204E7}">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C7A7E-94EA-4138-ABDB-176455C38AC2}">
      <dsp:nvSpPr>
        <dsp:cNvPr id="0" name=""/>
        <dsp:cNvSpPr/>
      </dsp:nvSpPr>
      <dsp:spPr>
        <a:xfrm>
          <a:off x="767592" y="4154119"/>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Sentiment analysis</a:t>
          </a:r>
        </a:p>
      </dsp:txBody>
      <dsp:txXfrm>
        <a:off x="767592" y="4154119"/>
        <a:ext cx="4330663" cy="664581"/>
      </dsp:txXfrm>
    </dsp:sp>
    <dsp:sp modelId="{F1637604-01EB-4252-87D5-A78BCA9BD34F}">
      <dsp:nvSpPr>
        <dsp:cNvPr id="0" name=""/>
        <dsp:cNvSpPr/>
      </dsp:nvSpPr>
      <dsp:spPr>
        <a:xfrm>
          <a:off x="0" y="4984847"/>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F66F-8D33-45B3-8B21-9917143FE00B}">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6F29A8-BF3E-43D0-AD80-E9D161E2E9E3}">
      <dsp:nvSpPr>
        <dsp:cNvPr id="0" name=""/>
        <dsp:cNvSpPr/>
      </dsp:nvSpPr>
      <dsp:spPr>
        <a:xfrm>
          <a:off x="767592" y="498484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t>
          </a:r>
        </a:p>
      </dsp:txBody>
      <dsp:txXfrm>
        <a:off x="767592" y="4984847"/>
        <a:ext cx="4330663" cy="66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E22A-DBED-4894-919A-D4663F16186D}">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BB009-AB11-4ACA-A883-495986FC51D2}">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E8BF-E8D4-4B2C-A57A-02D293C0F793}">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1372680" y="2344"/>
        <a:ext cx="3725575" cy="1188467"/>
      </dsp:txXfrm>
    </dsp:sp>
    <dsp:sp modelId="{31E4EAFB-FAEA-4B8A-9D6B-2EAE1097DB2B}">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A685E-C9CB-4272-8B34-AEB4C8EF87BD}">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0D611-7A49-4A33-A6E0-2FE71F86033B}">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1372680" y="1487929"/>
        <a:ext cx="3725575" cy="1188467"/>
      </dsp:txXfrm>
    </dsp:sp>
    <dsp:sp modelId="{1B207473-60ED-41A0-9ACA-AFD90686CE55}">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ADC7C-B239-46C6-9732-E10DA37F21BD}">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993794-AAEC-48B6-8639-2D6BDBE86209}">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1372680" y="2973514"/>
        <a:ext cx="3725575" cy="1188467"/>
      </dsp:txXfrm>
    </dsp:sp>
    <dsp:sp modelId="{1ACC4E37-A702-4AF6-9C7E-4016632A4FB8}">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DA16-F6A7-4F51-8583-96605C67C51D}">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17AF4-A22B-477B-A89C-51C97C75BBC7}">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919E-13C1-4A2C-856A-8D82813318A8}">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EC5E-CA10-4BA8-B3F5-7D5013AF8F2A}">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E3153-D110-4537-8E24-7FA8EC76BD9C}">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Movie</a:t>
          </a:r>
          <a:r>
            <a:rPr lang="en-US" sz="1900" kern="1200"/>
            <a:t>:  is this review positive or negative?</a:t>
          </a:r>
        </a:p>
      </dsp:txBody>
      <dsp:txXfrm>
        <a:off x="1085908" y="4413"/>
        <a:ext cx="4012347" cy="940180"/>
      </dsp:txXfrm>
    </dsp:sp>
    <dsp:sp modelId="{BDCC97B7-EFC1-4AD4-8E2C-52587AF7E02C}">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4D621-431B-488F-816E-797D8AEC9725}">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FEE1C-211E-46E8-AA5E-A494F6FD3859}">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Products</a:t>
          </a:r>
          <a:r>
            <a:rPr lang="en-US" sz="1900" kern="1200"/>
            <a:t>: what do people think about the new iPhone?</a:t>
          </a:r>
        </a:p>
      </dsp:txBody>
      <dsp:txXfrm>
        <a:off x="1085908" y="1179639"/>
        <a:ext cx="4012347" cy="940180"/>
      </dsp:txXfrm>
    </dsp:sp>
    <dsp:sp modelId="{37767C41-19DC-4853-ACA4-7DDBBC6073A1}">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2AECD-2E06-44BE-9FBF-8D70218DA582}">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172AA-C001-4A88-9BED-11C4FBB7C8D7}">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Public sentiment</a:t>
          </a:r>
          <a:r>
            <a:rPr lang="en-US" sz="1900" kern="1200"/>
            <a:t>: how is consumer confidence? Is despair increasing?</a:t>
          </a:r>
        </a:p>
      </dsp:txBody>
      <dsp:txXfrm>
        <a:off x="1085908" y="2354865"/>
        <a:ext cx="4012347" cy="940180"/>
      </dsp:txXfrm>
    </dsp:sp>
    <dsp:sp modelId="{EDA77D19-66D3-487E-BF80-777184AB4CB7}">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2AAAB-A437-43E4-8E8B-F977036A43D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9CCD9B-C8EA-4F4A-B4C4-7A7698843A6A}">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Politics</a:t>
          </a:r>
          <a:r>
            <a:rPr lang="en-US" sz="1900" kern="1200"/>
            <a:t>: what do people think about this candidate or issue?</a:t>
          </a:r>
        </a:p>
      </dsp:txBody>
      <dsp:txXfrm>
        <a:off x="1085908" y="3530091"/>
        <a:ext cx="4012347" cy="940180"/>
      </dsp:txXfrm>
    </dsp:sp>
    <dsp:sp modelId="{DBBF01BD-FA2C-4297-8CEF-AB94E9DEA1AB}">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DD5A-D5DC-4FCB-90C0-D239F7D1C95C}">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891EF-5346-4F07-B9BF-55FEDE0558FA}">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Prediction</a:t>
          </a:r>
          <a:r>
            <a:rPr lang="en-US" sz="1900" kern="1200"/>
            <a:t>: predict election outcomes or market trends from sentiment</a:t>
          </a:r>
        </a:p>
      </dsp:txBody>
      <dsp:txXfrm>
        <a:off x="1085908" y="4705317"/>
        <a:ext cx="4012347" cy="940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C683C-4EEC-4DE5-A856-1DBDD429A1E3}">
      <dsp:nvSpPr>
        <dsp:cNvPr id="0" name=""/>
        <dsp:cNvSpPr/>
      </dsp:nvSpPr>
      <dsp:spPr>
        <a:xfrm>
          <a:off x="0" y="3447"/>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5A728-5135-4286-A5E1-A39393029725}">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57891-12E2-4530-AB92-AF37AC7DB385}">
      <dsp:nvSpPr>
        <dsp:cNvPr id="0" name=""/>
        <dsp:cNvSpPr/>
      </dsp:nvSpPr>
      <dsp:spPr>
        <a:xfrm>
          <a:off x="1862195" y="3447"/>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Tokenization</a:t>
          </a:r>
        </a:p>
      </dsp:txBody>
      <dsp:txXfrm>
        <a:off x="1862195" y="3447"/>
        <a:ext cx="3234240" cy="1612290"/>
      </dsp:txXfrm>
    </dsp:sp>
    <dsp:sp modelId="{85B8C588-508C-45B9-9730-10AB52ECBFED}">
      <dsp:nvSpPr>
        <dsp:cNvPr id="0" name=""/>
        <dsp:cNvSpPr/>
      </dsp:nvSpPr>
      <dsp:spPr>
        <a:xfrm>
          <a:off x="0" y="2018810"/>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1034-EDA0-43BA-876E-6B9B48082036}">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1641F-07ED-4179-AFFD-69A5E7A99D7E}">
      <dsp:nvSpPr>
        <dsp:cNvPr id="0" name=""/>
        <dsp:cNvSpPr/>
      </dsp:nvSpPr>
      <dsp:spPr>
        <a:xfrm>
          <a:off x="1862195" y="2018810"/>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Feature Extraction</a:t>
          </a:r>
        </a:p>
      </dsp:txBody>
      <dsp:txXfrm>
        <a:off x="1862195" y="2018810"/>
        <a:ext cx="3234240" cy="1612290"/>
      </dsp:txXfrm>
    </dsp:sp>
    <dsp:sp modelId="{A861FE6E-E870-4C97-B02E-58FED0040B71}">
      <dsp:nvSpPr>
        <dsp:cNvPr id="0" name=""/>
        <dsp:cNvSpPr/>
      </dsp:nvSpPr>
      <dsp:spPr>
        <a:xfrm>
          <a:off x="0" y="4034173"/>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446D0-8DD3-43C5-81FB-D8EFD411F3D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383B1-F1E2-4331-A427-D3041E215887}">
      <dsp:nvSpPr>
        <dsp:cNvPr id="0" name=""/>
        <dsp:cNvSpPr/>
      </dsp:nvSpPr>
      <dsp:spPr>
        <a:xfrm>
          <a:off x="1862195" y="4034173"/>
          <a:ext cx="229421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Classification using different classifiers</a:t>
          </a:r>
        </a:p>
      </dsp:txBody>
      <dsp:txXfrm>
        <a:off x="1862195" y="4034173"/>
        <a:ext cx="2294215" cy="1612290"/>
      </dsp:txXfrm>
    </dsp:sp>
    <dsp:sp modelId="{BC6F9AAC-954E-47C1-B0BD-19C26A33F287}">
      <dsp:nvSpPr>
        <dsp:cNvPr id="0" name=""/>
        <dsp:cNvSpPr/>
      </dsp:nvSpPr>
      <dsp:spPr>
        <a:xfrm>
          <a:off x="4156410" y="4034173"/>
          <a:ext cx="94002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90000"/>
            </a:lnSpc>
            <a:spcBef>
              <a:spcPct val="0"/>
            </a:spcBef>
            <a:spcAft>
              <a:spcPct val="35000"/>
            </a:spcAft>
            <a:buNone/>
          </a:pPr>
          <a:r>
            <a:rPr lang="en-US" sz="1100" kern="1200"/>
            <a:t>Naïve Bayes</a:t>
          </a:r>
        </a:p>
        <a:p>
          <a:pPr marL="0" lvl="0" indent="0" algn="l" defTabSz="488950">
            <a:lnSpc>
              <a:spcPct val="90000"/>
            </a:lnSpc>
            <a:spcBef>
              <a:spcPct val="0"/>
            </a:spcBef>
            <a:spcAft>
              <a:spcPct val="35000"/>
            </a:spcAft>
            <a:buNone/>
          </a:pPr>
          <a:r>
            <a:rPr lang="en-US" sz="1100" kern="1200"/>
            <a:t>MaxEnt</a:t>
          </a:r>
        </a:p>
        <a:p>
          <a:pPr marL="0" lvl="0" indent="0" algn="l" defTabSz="488950">
            <a:lnSpc>
              <a:spcPct val="90000"/>
            </a:lnSpc>
            <a:spcBef>
              <a:spcPct val="0"/>
            </a:spcBef>
            <a:spcAft>
              <a:spcPct val="35000"/>
            </a:spcAft>
            <a:buNone/>
          </a:pPr>
          <a:r>
            <a:rPr lang="en-US" sz="1100" kern="1200"/>
            <a:t>SVM</a:t>
          </a:r>
        </a:p>
        <a:p>
          <a:pPr marL="0" lvl="0" indent="0" algn="l" defTabSz="488950">
            <a:lnSpc>
              <a:spcPct val="90000"/>
            </a:lnSpc>
            <a:spcBef>
              <a:spcPct val="0"/>
            </a:spcBef>
            <a:spcAft>
              <a:spcPct val="35000"/>
            </a:spcAft>
            <a:buNone/>
          </a:pPr>
          <a:r>
            <a:rPr lang="en-US" sz="1100" kern="1200"/>
            <a:t>CRF</a:t>
          </a:r>
        </a:p>
        <a:p>
          <a:pPr marL="0" lvl="0" indent="0" algn="l" defTabSz="488950">
            <a:lnSpc>
              <a:spcPct val="90000"/>
            </a:lnSpc>
            <a:spcBef>
              <a:spcPct val="0"/>
            </a:spcBef>
            <a:spcAft>
              <a:spcPct val="35000"/>
            </a:spcAft>
            <a:buNone/>
          </a:pPr>
          <a:r>
            <a:rPr lang="en-US" sz="1100" kern="1200"/>
            <a:t>Neural net</a:t>
          </a:r>
        </a:p>
      </dsp:txBody>
      <dsp:txXfrm>
        <a:off x="4156410" y="4034173"/>
        <a:ext cx="940025"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lexander_Hamilton" TargetMode="External"/><Relationship Id="rId7" Type="http://schemas.openxmlformats.org/officeDocument/2006/relationships/hyperlink" Target="https://en.wikipedia.org/wiki/United_States_Constit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istory_of_the_United_States_Constitution#Ratification_of_the_Constitution" TargetMode="External"/><Relationship Id="rId5" Type="http://schemas.openxmlformats.org/officeDocument/2006/relationships/hyperlink" Target="https://en.wikipedia.org/wiki/John_Jay" TargetMode="External"/><Relationship Id="rId4" Type="http://schemas.openxmlformats.org/officeDocument/2006/relationships/hyperlink" Target="https://en.wikipedia.org/wiki/James_Madis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valon.law.yale.edu/18th_century/fed69.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p>
          <a:p>
            <a:r>
              <a:rPr lang="en-US" baseline="0" dirty="0"/>
              <a:t>1300 submissions to ACL 2017</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35937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4358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www.google.com</a:t>
            </a:r>
            <a:r>
              <a:rPr lang="en-US" dirty="0"/>
              <a:t>/products/</a:t>
            </a:r>
            <a:r>
              <a:rPr lang="en-US" dirty="0" err="1"/>
              <a:t>catalog?hl</a:t>
            </a:r>
            <a:r>
              <a:rPr lang="en-US" dirty="0"/>
              <a:t>=</a:t>
            </a:r>
            <a:r>
              <a:rPr lang="en-US" dirty="0" err="1"/>
              <a:t>en&amp;q</a:t>
            </a:r>
            <a:r>
              <a:rPr lang="en-US" dirty="0"/>
              <a:t>=</a:t>
            </a:r>
            <a:r>
              <a:rPr lang="en-US" dirty="0" err="1"/>
              <a:t>hp+printer&amp;gs_upl</a:t>
            </a:r>
            <a:r>
              <a:rPr lang="en-US" dirty="0"/>
              <a:t>=0l0l0l3005l0l0l0l0l0l0l0l0ll0l0&amp;bav=on.2,or.r_gc.r_pw.,cf.osb&amp;biw=845&amp;bih=543&amp;um=1&amp;ie=UTF-8&amp;tbm=</a:t>
            </a:r>
            <a:r>
              <a:rPr lang="en-US" dirty="0" err="1"/>
              <a:t>shop&amp;cid</a:t>
            </a:r>
            <a:r>
              <a:rPr lang="en-US" dirty="0"/>
              <a:t>=1773312189370889584&amp;sa=</a:t>
            </a:r>
            <a:r>
              <a:rPr lang="en-US" dirty="0" err="1"/>
              <a:t>X&amp;ei</a:t>
            </a:r>
            <a:r>
              <a:rPr lang="en-US" dirty="0"/>
              <a:t>=WvTYTpyBLemhiQK_l7j6CQ&amp;ved=0CKkBEOUNMAA</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593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8894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148590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Abstract</a:t>
            </a:r>
            <a:r>
              <a:rPr lang="en-US" baseline="0" dirty="0"/>
              <a:t>:  </a:t>
            </a:r>
            <a:r>
              <a:rPr kumimoji="1" lang="en-US" sz="1200" b="0" i="1" kern="1200" dirty="0">
                <a:solidFill>
                  <a:schemeClr val="tx1"/>
                </a:solidFill>
                <a:effectLst/>
                <a:latin typeface="Arial" pitchFamily="-65" charset="0"/>
                <a:ea typeface="ＭＳ Ｐゴシック" pitchFamily="-65" charset="-128"/>
                <a:cs typeface="ＭＳ Ｐゴシック" pitchFamily="-65" charset="-128"/>
              </a:rPr>
              <a:t>Abstract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—Behavioral economics tells us that emotions can profoundly affect individual behavior and decision-making. Does this also apply to societies at large, i.e. can societies experience mood states that affect their collective decision making? By extension is the public mood correlated or even predictive of economic indicators? Here we investigate whether measurements of collective mood states derived from large-scale Twitter feeds are correlated to the value of the Dow Jones Industrial Average (DJIA) over time. We analyze the text content of daily Twitter feeds by two mood tracking tools, namely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that measures positive vs. negative mood and Google-Profile of Mood States (GPOMS) that measures mood in terms of 6 dimensions (Calm, Alert, Sure, Vital, Kind, and Happy). We cross-validate the resulting mood time series by comparing their ability to detect the public’s response to the presidential election and Thanksgiving day in 2008. A Granger causality analysis and a Self-Organizing Fuzzy Neural Network are then used to investigate the hypothesis that public mood states, as measured by the </a:t>
            </a:r>
            <a:r>
              <a:rPr kumimoji="1" lang="en-US" sz="1200" b="0" kern="1200" dirty="0" err="1">
                <a:solidFill>
                  <a:schemeClr val="tx1"/>
                </a:solidFill>
                <a:effectLst/>
                <a:latin typeface="Arial" pitchFamily="-65" charset="0"/>
                <a:ea typeface="ＭＳ Ｐゴシック" pitchFamily="-65" charset="-128"/>
                <a:cs typeface="ＭＳ Ｐゴシック" pitchFamily="-65" charset="-128"/>
              </a:rPr>
              <a:t>OpinionFinder</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and GPOMS mood time series, are predictive of changes in DJIA closing values. Our results indicate that the accuracy of DJIA predictions can be significantly improved by the inclusion of specific public mood dimensions but not others. We find an accuracy of 87.6% in predicting the daily up and down changes in the closing values of the DJIA and a reduction of the Mean Average Percentage Error by more than 6%. </a:t>
            </a:r>
            <a:endParaRPr lang="en-US" dirty="0"/>
          </a:p>
          <a:p>
            <a:endParaRPr lang="en-US" dirty="0"/>
          </a:p>
          <a:p>
            <a:endParaRPr lang="en-US" dirty="0"/>
          </a:p>
          <a:p>
            <a:r>
              <a:rPr lang="en-US" dirty="0"/>
              <a:t>Thanks to Johan</a:t>
            </a:r>
            <a:r>
              <a:rPr lang="en-US" baseline="0" dirty="0"/>
              <a:t> </a:t>
            </a:r>
            <a:r>
              <a:rPr lang="en-US" baseline="0" dirty="0" err="1"/>
              <a:t>Bollen</a:t>
            </a:r>
            <a:r>
              <a:rPr lang="en-US" baseline="0" dirty="0"/>
              <a:t> (email, 1/18/12) for </a:t>
            </a:r>
            <a:r>
              <a:rPr lang="en-US" dirty="0"/>
              <a:t>permission to use this figure.</a:t>
            </a:r>
          </a:p>
        </p:txBody>
      </p:sp>
      <p:sp>
        <p:nvSpPr>
          <p:cNvPr id="4" name="Slide Number Placeholder 3"/>
          <p:cNvSpPr>
            <a:spLocks noGrp="1"/>
          </p:cNvSpPr>
          <p:nvPr>
            <p:ph type="sldNum" sz="quarter" idx="10"/>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225490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35757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kumimoji="0" lang="en-US" sz="1200" b="0" i="0" u="none" strike="noStrike" kern="1200" dirty="0">
              <a:solidFill>
                <a:schemeClr val="tx1"/>
              </a:solidFill>
              <a:effectLst/>
              <a:latin typeface="+mn-lt"/>
              <a:ea typeface="+mn-ea"/>
              <a:cs typeface="+mn-cs"/>
            </a:endParaRP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Ss who sorted emotion terms and 636 students who completed a questionnaire on situations that provoke emotional arousal, are cited, and results concerning antecedents and reactions are noted. (38 ref) (PsycINFO Database Record (c) 2016 APA, all rights reserved)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570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39</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74184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4671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3069239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9893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58</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0762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8879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1915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420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38520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41126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1" u="none" strike="noStrike" kern="1200" dirty="0">
                <a:solidFill>
                  <a:schemeClr val="tx1"/>
                </a:solidFill>
                <a:effectLst/>
                <a:latin typeface="Arial" pitchFamily="-65" charset="0"/>
                <a:ea typeface="ＭＳ Ｐゴシック" pitchFamily="-65" charset="-128"/>
                <a:cs typeface="ＭＳ Ｐゴシック" pitchFamily="-65" charset="-128"/>
              </a:rPr>
              <a:t>The Federalist Papers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is a collection of 85 articles and essays written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Alexander Hamilton"/>
              </a:rPr>
              <a:t>Alexander Hamilton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James Madison"/>
              </a:rPr>
              <a:t>James Madison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John Jay"/>
              </a:rPr>
              <a:t>John Jay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under the pseudonym "Publius" to promote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History of the United States Constitution"/>
              </a:rPr>
              <a:t>ratification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of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United States Constitution"/>
              </a:rPr>
              <a:t>United States Constitution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2430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Federalist No. 69 Argued for Impeachment</a:t>
            </a:r>
          </a:p>
          <a:p>
            <a:pPr fontAlgn="base"/>
            <a:endPar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endParaRP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As the Founding Fathers were drafting the U.S. Constitution, they were explicitly trying to avoid a repeat of the situation they had just fought a war to free themselves from — a ruler with unchecked power. </a:t>
            </a:r>
            <a:b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b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While they wrote a bare minimum about impeachment in the country's essential governing document, other writings from the time provide rich insights about their intentions. </a:t>
            </a: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a:rPr>
              <a:t>Federalist No. 69</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Alexander Hamilton described impeachment essentially as a release valve from another "crisis of a national revolution." He and other Founders grappled with how best to execute such a check, and eventually they settled on the system we have today.</a:t>
            </a:r>
          </a:p>
          <a:p>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295557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aaai.org/ocs/index.php/ICWSM/ICWSM10/paper/viewFile/1536/1842"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hyperlink" Target="https://www.aaai.org/ocs/index.php/ICWSM/ICWSM10/paper/viewFile/1536/184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5.tiff"/></Relationships>
</file>

<file path=ppt/slides/_rels/slide3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1.emf"/></Relationships>
</file>

<file path=ppt/slides/_rels/slide52.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3.emf"/><Relationship Id="rId5" Type="http://schemas.openxmlformats.org/officeDocument/2006/relationships/oleObject" Target="../embeddings/oleObject3.bin"/><Relationship Id="rId4" Type="http://schemas.openxmlformats.org/officeDocument/2006/relationships/image" Target="../media/image122.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6.emf"/><Relationship Id="rId5" Type="http://schemas.openxmlformats.org/officeDocument/2006/relationships/oleObject" Target="../embeddings/oleObject6.bin"/><Relationship Id="rId4" Type="http://schemas.openxmlformats.org/officeDocument/2006/relationships/image" Target="../media/image125.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8.emf"/><Relationship Id="rId5" Type="http://schemas.openxmlformats.org/officeDocument/2006/relationships/oleObject" Target="../embeddings/oleObject8.bin"/><Relationship Id="rId4" Type="http://schemas.openxmlformats.org/officeDocument/2006/relationships/image" Target="../media/image127.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0.emf"/><Relationship Id="rId5" Type="http://schemas.openxmlformats.org/officeDocument/2006/relationships/oleObject" Target="../embeddings/oleObject10.bin"/><Relationship Id="rId4" Type="http://schemas.openxmlformats.org/officeDocument/2006/relationships/image" Target="../media/image12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computational-linguistics-class.org/assignment1.html" TargetMode="External"/><Relationship Id="rId4" Type="http://schemas.openxmlformats.org/officeDocument/2006/relationships/hyperlink" Target="http://www.aclweb.org/anthology/W02-1011.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ctrTitle"/>
          </p:nvPr>
        </p:nvSpPr>
        <p:spPr>
          <a:xfrm>
            <a:off x="369277" y="605896"/>
            <a:ext cx="2313633" cy="5646208"/>
          </a:xfrm>
        </p:spPr>
        <p:txBody>
          <a:bodyPr vert="horz" lIns="91440" tIns="45720" rIns="91440" bIns="45720" rtlCol="0" anchor="ctr">
            <a:normAutofit/>
          </a:bodyPr>
          <a:lstStyle/>
          <a:p>
            <a:r>
              <a:rPr lang="en-US" sz="2900">
                <a:solidFill>
                  <a:srgbClr val="FFFFFF"/>
                </a:solidFill>
              </a:rPr>
              <a:t>CIS 530:</a:t>
            </a:r>
            <a:br>
              <a:rPr lang="en-US" sz="2900">
                <a:solidFill>
                  <a:srgbClr val="FFFFFF"/>
                </a:solidFill>
              </a:rPr>
            </a:br>
            <a:r>
              <a:rPr lang="en-US" sz="2900">
                <a:solidFill>
                  <a:srgbClr val="FFFFFF"/>
                </a:solidFill>
              </a:rPr>
              <a:t>Computational Linguistics</a:t>
            </a:r>
          </a:p>
        </p:txBody>
      </p:sp>
      <p:sp>
        <p:nvSpPr>
          <p:cNvPr id="20" name="Rectangle 1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ubtitle 4"/>
          <p:cNvSpPr>
            <a:spLocks noGrp="1"/>
          </p:cNvSpPr>
          <p:nvPr>
            <p:ph type="subTitle" idx="1"/>
          </p:nvPr>
        </p:nvSpPr>
        <p:spPr>
          <a:xfrm>
            <a:off x="3556512" y="605896"/>
            <a:ext cx="4810247" cy="5646208"/>
          </a:xfrm>
        </p:spPr>
        <p:txBody>
          <a:bodyPr vert="horz" lIns="0" tIns="45720" rIns="0" bIns="45720" rtlCol="0" anchor="ctr">
            <a:normAutofit/>
          </a:bodyPr>
          <a:lstStyle/>
          <a:p>
            <a:r>
              <a:rPr lang="en-US" dirty="0">
                <a:solidFill>
                  <a:schemeClr val="tx1">
                    <a:lumMod val="75000"/>
                    <a:lumOff val="25000"/>
                  </a:schemeClr>
                </a:solidFill>
                <a:latin typeface="+mn-lt"/>
              </a:rPr>
              <a:t>Mondays and Wednesdays 1:30-3pm</a:t>
            </a:r>
            <a:br>
              <a:rPr lang="en-US" dirty="0">
                <a:solidFill>
                  <a:schemeClr val="tx1">
                    <a:lumMod val="75000"/>
                    <a:lumOff val="25000"/>
                  </a:schemeClr>
                </a:solidFill>
                <a:latin typeface="+mn-lt"/>
              </a:rPr>
            </a:br>
            <a:r>
              <a:rPr lang="en-US" dirty="0">
                <a:solidFill>
                  <a:schemeClr val="tx1">
                    <a:lumMod val="75000"/>
                    <a:lumOff val="25000"/>
                  </a:schemeClr>
                </a:solidFill>
                <a:latin typeface="+mn-lt"/>
              </a:rPr>
              <a:t>3401 Walnut, </a:t>
            </a:r>
            <a:r>
              <a:rPr lang="en-US">
                <a:solidFill>
                  <a:schemeClr val="tx1">
                    <a:lumMod val="75000"/>
                    <a:lumOff val="25000"/>
                  </a:schemeClr>
                </a:solidFill>
                <a:latin typeface="+mn-lt"/>
              </a:rPr>
              <a:t>room 401B</a:t>
            </a:r>
          </a:p>
          <a:p>
            <a:br>
              <a:rPr lang="en-US" dirty="0">
                <a:solidFill>
                  <a:schemeClr val="tx1">
                    <a:lumMod val="75000"/>
                    <a:lumOff val="25000"/>
                  </a:schemeClr>
                </a:solidFill>
                <a:latin typeface="+mn-lt"/>
              </a:rPr>
            </a:br>
            <a:r>
              <a:rPr lang="en-US" dirty="0">
                <a:solidFill>
                  <a:schemeClr val="tx1">
                    <a:lumMod val="75000"/>
                    <a:lumOff val="25000"/>
                  </a:schemeClr>
                </a:solidFill>
                <a:latin typeface="+mn-lt"/>
                <a:hlinkClick r:id="rId2"/>
              </a:rPr>
              <a:t>computational-linguistics-class.org</a:t>
            </a:r>
            <a:endParaRPr lang="en-US" dirty="0">
              <a:solidFill>
                <a:schemeClr val="tx1">
                  <a:lumMod val="75000"/>
                  <a:lumOff val="25000"/>
                </a:schemeClr>
              </a:solidFill>
              <a:latin typeface="+mn-lt"/>
            </a:endParaRPr>
          </a:p>
          <a:p>
            <a:br>
              <a:rPr lang="en-US" dirty="0">
                <a:solidFill>
                  <a:schemeClr val="tx1">
                    <a:lumMod val="75000"/>
                    <a:lumOff val="25000"/>
                  </a:schemeClr>
                </a:solidFill>
                <a:latin typeface="+mn-lt"/>
              </a:rPr>
            </a:br>
            <a:r>
              <a:rPr lang="en-US" dirty="0">
                <a:solidFill>
                  <a:schemeClr val="tx1">
                    <a:lumMod val="75000"/>
                    <a:lumOff val="25000"/>
                  </a:schemeClr>
                </a:solidFill>
                <a:latin typeface="+mn-lt"/>
              </a:rPr>
              <a:t>Professor </a:t>
            </a:r>
            <a:r>
              <a:rPr lang="en-US" dirty="0" err="1">
                <a:solidFill>
                  <a:schemeClr val="tx1">
                    <a:lumMod val="75000"/>
                    <a:lumOff val="25000"/>
                  </a:schemeClr>
                </a:solidFill>
                <a:latin typeface="+mn-lt"/>
              </a:rPr>
              <a:t>Callison</a:t>
            </a:r>
            <a:r>
              <a:rPr lang="en-US" dirty="0">
                <a:solidFill>
                  <a:schemeClr val="tx1">
                    <a:lumMod val="75000"/>
                    <a:lumOff val="25000"/>
                  </a:schemeClr>
                </a:solidFill>
                <a:latin typeface="+mn-lt"/>
              </a:rPr>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857250"/>
            <a:ext cx="7752216" cy="5143500"/>
          </a:xfrm>
          <a:prstGeom prst="rect">
            <a:avLst/>
          </a:prstGeom>
        </p:spPr>
      </p:pic>
    </p:spTree>
    <p:extLst>
      <p:ext uri="{BB962C8B-B14F-4D97-AF65-F5344CB8AC3E}">
        <p14:creationId xmlns:p14="http://schemas.microsoft.com/office/powerpoint/2010/main" val="107278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164262"/>
            <a:ext cx="11811000" cy="7381875"/>
          </a:xfrm>
          <a:prstGeom prst="rect">
            <a:avLst/>
          </a:prstGeom>
        </p:spPr>
      </p:pic>
      <p:sp>
        <p:nvSpPr>
          <p:cNvPr id="2" name="Title 1"/>
          <p:cNvSpPr>
            <a:spLocks noGrp="1"/>
          </p:cNvSpPr>
          <p:nvPr>
            <p:ph type="ctrTitle"/>
          </p:nvPr>
        </p:nvSpPr>
        <p:spPr>
          <a:xfrm>
            <a:off x="7162800" y="3941595"/>
            <a:ext cx="2667000" cy="1102519"/>
          </a:xfrm>
        </p:spPr>
        <p:txBody>
          <a:bodyPr>
            <a:normAutofit fontScale="90000"/>
          </a:bodyPr>
          <a:lstStyle/>
          <a:p>
            <a:r>
              <a:rPr lang="en-US" sz="3000"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4051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6" y="180696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6" y="226904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3840916"/>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381234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
        <p:nvSpPr>
          <p:cNvPr id="168" name="Shape 168"/>
          <p:cNvSpPr/>
          <p:nvPr/>
        </p:nvSpPr>
        <p:spPr>
          <a:xfrm>
            <a:off x="1143000" y="5017133"/>
            <a:ext cx="3677046" cy="369332"/>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marL="135355" indent="-135355">
              <a:buSzPct val="100000"/>
              <a:buChar char="•"/>
            </a:pPr>
            <a:endParaRPr dirty="0"/>
          </a:p>
        </p:txBody>
      </p:sp>
      <p:sp>
        <p:nvSpPr>
          <p:cNvPr id="169" name="Shape 169"/>
          <p:cNvSpPr/>
          <p:nvPr/>
        </p:nvSpPr>
        <p:spPr>
          <a:xfrm>
            <a:off x="2797065" y="381234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Tree>
    <p:extLst>
      <p:ext uri="{BB962C8B-B14F-4D97-AF65-F5344CB8AC3E}">
        <p14:creationId xmlns:p14="http://schemas.microsoft.com/office/powerpoint/2010/main" val="399800532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352080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vert="horz" lIns="91440" tIns="45720" rIns="91440" bIns="45720" rtlCol="0" anchor="b">
            <a:normAutofit/>
          </a:bodyPr>
          <a:lstStyle/>
          <a:p>
            <a:r>
              <a:rPr lang="en-US"/>
              <a:t>Course textbook </a:t>
            </a:r>
            <a:endParaRPr lang="en-US" dirty="0"/>
          </a:p>
        </p:txBody>
      </p:sp>
      <p:pic>
        <p:nvPicPr>
          <p:cNvPr id="5" name="Picture 4"/>
          <p:cNvPicPr>
            <a:picLocks noChangeAspect="1"/>
          </p:cNvPicPr>
          <p:nvPr/>
        </p:nvPicPr>
        <p:blipFill>
          <a:blip r:embed="rId2"/>
          <a:stretch>
            <a:fillRect/>
          </a:stretch>
        </p:blipFill>
        <p:spPr>
          <a:xfrm>
            <a:off x="539170" y="645106"/>
            <a:ext cx="3975168"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8763" y="2198914"/>
            <a:ext cx="3845379"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Don’t buy this book!</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Authors are releasing free draft chapters of their updated 3</a:t>
            </a:r>
            <a:r>
              <a:rPr lang="en-US" baseline="30000">
                <a:solidFill>
                  <a:schemeClr val="tx1">
                    <a:lumMod val="75000"/>
                    <a:lumOff val="25000"/>
                  </a:schemeClr>
                </a:solidFill>
              </a:rPr>
              <a:t>rd</a:t>
            </a:r>
            <a:r>
              <a:rPr lang="en-US">
                <a:solidFill>
                  <a:schemeClr val="tx1">
                    <a:lumMod val="75000"/>
                    <a:lumOff val="25000"/>
                  </a:schemeClr>
                </a:solidFill>
              </a:rPr>
              <a:t> edition.</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hlinkClick r:id="rId3"/>
              </a:rPr>
              <a:t>https://web.stanford.edu/~jurafsky/slp3/</a:t>
            </a: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We will use the draft 3</a:t>
            </a:r>
            <a:r>
              <a:rPr lang="en-US" baseline="30000">
                <a:solidFill>
                  <a:schemeClr val="tx1">
                    <a:lumMod val="75000"/>
                    <a:lumOff val="25000"/>
                  </a:schemeClr>
                </a:solidFill>
              </a:rPr>
              <a:t>rd</a:t>
            </a:r>
            <a:r>
              <a:rPr lang="en-US">
                <a:solidFill>
                  <a:schemeClr val="tx1">
                    <a:lumMod val="75000"/>
                    <a:lumOff val="25000"/>
                  </a:schemeClr>
                </a:solidFill>
              </a:rPr>
              <a:t> edition as our course textbook, along with required reading of research papers.</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10F35DC5-7E65-8247-99AB-4E984F8A921E}" type="slidenum">
              <a:rPr lang="en-US" smtClean="0"/>
              <a:pPr>
                <a:spcAft>
                  <a:spcPts val="600"/>
                </a:spcAft>
              </a:pPr>
              <a:t>14</a:t>
            </a:fld>
            <a:endParaRPr lang="en-US"/>
          </a:p>
        </p:txBody>
      </p:sp>
    </p:spTree>
    <p:extLst>
      <p:ext uri="{BB962C8B-B14F-4D97-AF65-F5344CB8AC3E}">
        <p14:creationId xmlns:p14="http://schemas.microsoft.com/office/powerpoint/2010/main" val="203501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a:t>Course Grading</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pPr>
                <a:spcAft>
                  <a:spcPts val="600"/>
                </a:spcAft>
              </a:pPr>
              <a:t>15</a:t>
            </a:fld>
            <a:endParaRPr lang="en-US"/>
          </a:p>
        </p:txBody>
      </p:sp>
      <p:graphicFrame>
        <p:nvGraphicFramePr>
          <p:cNvPr id="6" name="Content Placeholder 2">
            <a:extLst>
              <a:ext uri="{FF2B5EF4-FFF2-40B4-BE49-F238E27FC236}">
                <a16:creationId xmlns:a16="http://schemas.microsoft.com/office/drawing/2014/main" id="{D221CEF1-F885-47E8-AAA7-64653DE1A1D1}"/>
              </a:ext>
            </a:extLst>
          </p:cNvPr>
          <p:cNvGraphicFramePr>
            <a:graphicFrameLocks noGrp="1"/>
          </p:cNvGraphicFramePr>
          <p:nvPr>
            <p:ph idx="1"/>
            <p:extLst>
              <p:ext uri="{D42A27DB-BD31-4B8C-83A1-F6EECF244321}">
                <p14:modId xmlns:p14="http://schemas.microsoft.com/office/powerpoint/2010/main" val="150875121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73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dirty="0"/>
              <a:t>Text Classification and Sentiment Analysis</a:t>
            </a:r>
          </a:p>
        </p:txBody>
      </p:sp>
      <p:sp>
        <p:nvSpPr>
          <p:cNvPr id="79" name="Rectangle 7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6DA38C86-8BF7-DB47-9B14-F704F91492A4}"/>
              </a:ext>
            </a:extLst>
          </p:cNvPr>
          <p:cNvSpPr>
            <a:spLocks noGrp="1"/>
          </p:cNvSpPr>
          <p:nvPr>
            <p:ph type="body" idx="1"/>
          </p:nvPr>
        </p:nvSpPr>
        <p:spPr>
          <a:xfrm>
            <a:off x="825038" y="5225240"/>
            <a:ext cx="7543800" cy="1143000"/>
          </a:xfrm>
        </p:spPr>
        <p:txBody>
          <a:bodyPr vert="horz" lIns="91440" tIns="45720" rIns="91440" bIns="45720" rtlCol="0">
            <a:normAutofit/>
          </a:bodyPr>
          <a:lstStyle/>
          <a:p>
            <a:r>
              <a:rPr lang="en-US" dirty="0" err="1">
                <a:solidFill>
                  <a:srgbClr val="FFFFFF"/>
                </a:solidFill>
              </a:rPr>
              <a:t>Jurafsky</a:t>
            </a:r>
            <a:r>
              <a:rPr lang="en-US" dirty="0">
                <a:solidFill>
                  <a:srgbClr val="FFFFFF"/>
                </a:solidFill>
              </a:rPr>
              <a:t> and Martin Chapter 4</a:t>
            </a:r>
          </a:p>
        </p:txBody>
      </p:sp>
      <p:sp>
        <p:nvSpPr>
          <p:cNvPr id="81" name="Rectangle 8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22656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2209800"/>
            <a:ext cx="7924800" cy="3333750"/>
          </a:xfrm>
        </p:spPr>
        <p:txBody>
          <a:bodyPr>
            <a:normAutofit/>
          </a:bodyPr>
          <a:lstStyle/>
          <a:p>
            <a:r>
              <a:rPr lang="en-US" sz="2400" dirty="0"/>
              <a:t>unbelievably disappointing </a:t>
            </a:r>
          </a:p>
          <a:p>
            <a:r>
              <a:rPr lang="en-US" sz="2400" dirty="0"/>
              <a:t>Full of zany characters and richly applied satire, and some great plot twists</a:t>
            </a:r>
          </a:p>
          <a:p>
            <a:r>
              <a:rPr lang="en-US" sz="2400" dirty="0"/>
              <a:t> this is the greatest screwball comedy ever filmed</a:t>
            </a:r>
          </a:p>
          <a:p>
            <a:r>
              <a:rPr lang="en-US" sz="2400" dirty="0"/>
              <a:t> It was pathetic. The worst part about it was the boxing scenes.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403860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2743202"/>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220980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3352801"/>
            <a:ext cx="591828" cy="533399"/>
          </a:xfrm>
          <a:prstGeom prst="rect">
            <a:avLst/>
          </a:prstGeom>
        </p:spPr>
      </p:pic>
    </p:spTree>
    <p:extLst>
      <p:ext uri="{BB962C8B-B14F-4D97-AF65-F5344CB8AC3E}">
        <p14:creationId xmlns:p14="http://schemas.microsoft.com/office/powerpoint/2010/main" val="32109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342900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What is the subject of this article?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3" name="Content Placeholder 2"/>
          <p:cNvSpPr>
            <a:spLocks noGrp="1"/>
          </p:cNvSpPr>
          <p:nvPr>
            <p:ph idx="4294967295"/>
          </p:nvPr>
        </p:nvSpPr>
        <p:spPr>
          <a:xfrm>
            <a:off x="5334000" y="260985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3945142" y="2133600"/>
            <a:ext cx="5198859" cy="523220"/>
          </a:xfrm>
          <a:prstGeom prst="rect">
            <a:avLst/>
          </a:prstGeom>
          <a:noFill/>
        </p:spPr>
        <p:txBody>
          <a:bodyPr wrap="none" rtlCol="0">
            <a:spAutoFit/>
          </a:bodyPr>
          <a:lstStyle/>
          <a:p>
            <a:r>
              <a:rPr lang="en-US" sz="2800" b="1" dirty="0" err="1"/>
              <a:t>MeSH</a:t>
            </a:r>
            <a:r>
              <a:rPr lang="en-US" sz="2800" b="1" dirty="0"/>
              <a:t> Subject Category Hierarchy</a:t>
            </a:r>
          </a:p>
        </p:txBody>
      </p:sp>
      <p:sp>
        <p:nvSpPr>
          <p:cNvPr id="7" name="TextBox 6"/>
          <p:cNvSpPr txBox="1"/>
          <p:nvPr/>
        </p:nvSpPr>
        <p:spPr>
          <a:xfrm>
            <a:off x="3429001" y="3581401"/>
            <a:ext cx="533400" cy="646331"/>
          </a:xfrm>
          <a:prstGeom prst="rect">
            <a:avLst/>
          </a:prstGeom>
          <a:noFill/>
        </p:spPr>
        <p:txBody>
          <a:bodyPr wrap="square" rtlCol="0">
            <a:spAutoFit/>
          </a:bodyPr>
          <a:lstStyle/>
          <a:p>
            <a:r>
              <a:rPr lang="en-US" sz="3600" dirty="0"/>
              <a:t>?</a:t>
            </a:r>
          </a:p>
        </p:txBody>
      </p:sp>
      <p:sp>
        <p:nvSpPr>
          <p:cNvPr id="9" name="TextBox 8"/>
          <p:cNvSpPr txBox="1"/>
          <p:nvPr/>
        </p:nvSpPr>
        <p:spPr>
          <a:xfrm>
            <a:off x="762000" y="2209801"/>
            <a:ext cx="2133600" cy="646331"/>
          </a:xfrm>
          <a:prstGeom prst="rect">
            <a:avLst/>
          </a:prstGeom>
          <a:noFill/>
        </p:spPr>
        <p:txBody>
          <a:bodyPr wrap="square" rtlCol="0">
            <a:spAutoFit/>
          </a:bodyPr>
          <a:lstStyle/>
          <a:p>
            <a:r>
              <a:rPr lang="en-US" dirty="0">
                <a:latin typeface="Lucida Sans" pitchFamily="-65" charset="0"/>
              </a:rPr>
              <a:t>MEDLINE Article</a:t>
            </a:r>
          </a:p>
          <a:p>
            <a:endParaRPr lang="en-US" dirty="0"/>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2667000"/>
            <a:ext cx="2009622" cy="2673350"/>
          </a:xfrm>
          <a:prstGeom prst="rect">
            <a:avLst/>
          </a:prstGeom>
          <a:ln>
            <a:solidFill>
              <a:schemeClr val="tx1"/>
            </a:solidFill>
          </a:ln>
        </p:spPr>
      </p:pic>
    </p:spTree>
    <p:extLst>
      <p:ext uri="{BB962C8B-B14F-4D97-AF65-F5344CB8AC3E}">
        <p14:creationId xmlns:p14="http://schemas.microsoft.com/office/powerpoint/2010/main" val="2862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376627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894124"/>
            <a:ext cx="3435350" cy="860438"/>
          </a:xfrm>
          <a:prstGeom prst="rect">
            <a:avLst/>
          </a:prstGeom>
        </p:spPr>
      </p:pic>
      <p:pic>
        <p:nvPicPr>
          <p:cNvPr id="12" name="Picture 11"/>
          <p:cNvPicPr>
            <a:picLocks noChangeAspect="1"/>
          </p:cNvPicPr>
          <p:nvPr/>
        </p:nvPicPr>
        <p:blipFill>
          <a:blip r:embed="rId5"/>
          <a:stretch>
            <a:fillRect/>
          </a:stretch>
        </p:blipFill>
        <p:spPr>
          <a:xfrm>
            <a:off x="1877485" y="4642702"/>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2" y="224847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2248472"/>
            <a:ext cx="214934" cy="549701"/>
          </a:xfrm>
          <a:prstGeom prst="rect">
            <a:avLst/>
          </a:prstGeom>
        </p:spPr>
      </p:pic>
      <p:pic>
        <p:nvPicPr>
          <p:cNvPr id="15" name="Picture 14"/>
          <p:cNvPicPr>
            <a:picLocks noChangeAspect="1"/>
          </p:cNvPicPr>
          <p:nvPr/>
        </p:nvPicPr>
        <p:blipFill>
          <a:blip r:embed="rId8"/>
          <a:stretch>
            <a:fillRect/>
          </a:stretch>
        </p:blipFill>
        <p:spPr>
          <a:xfrm>
            <a:off x="6617214" y="4118739"/>
            <a:ext cx="544732" cy="532064"/>
          </a:xfrm>
          <a:prstGeom prst="rect">
            <a:avLst/>
          </a:prstGeom>
        </p:spPr>
      </p:pic>
      <p:pic>
        <p:nvPicPr>
          <p:cNvPr id="16" name="Picture 15"/>
          <p:cNvPicPr>
            <a:picLocks noChangeAspect="1"/>
          </p:cNvPicPr>
          <p:nvPr/>
        </p:nvPicPr>
        <p:blipFill>
          <a:blip r:embed="rId9"/>
          <a:stretch>
            <a:fillRect/>
          </a:stretch>
        </p:blipFill>
        <p:spPr>
          <a:xfrm>
            <a:off x="5658360" y="4171069"/>
            <a:ext cx="551505" cy="479734"/>
          </a:xfrm>
          <a:prstGeom prst="rect">
            <a:avLst/>
          </a:prstGeom>
        </p:spPr>
      </p:pic>
      <p:sp>
        <p:nvSpPr>
          <p:cNvPr id="6" name="TextBox 5"/>
          <p:cNvSpPr txBox="1"/>
          <p:nvPr/>
        </p:nvSpPr>
        <p:spPr>
          <a:xfrm>
            <a:off x="1903543" y="1944341"/>
            <a:ext cx="1537405"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898652" y="3776666"/>
            <a:ext cx="1537405"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1940987" y="4678900"/>
            <a:ext cx="1537405" cy="369332"/>
          </a:xfrm>
          <a:prstGeom prst="rect">
            <a:avLst/>
          </a:prstGeom>
          <a:solidFill>
            <a:schemeClr val="bg1"/>
          </a:solidFill>
        </p:spPr>
        <p:txBody>
          <a:bodyPr wrap="square" rtlCol="0">
            <a:spAutoFit/>
          </a:bodyPr>
          <a:lstStyle/>
          <a:p>
            <a:endParaRPr lang="en-US"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4" y="5046669"/>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7" y="5046670"/>
            <a:ext cx="371831" cy="686515"/>
          </a:xfrm>
          <a:prstGeom prst="rect">
            <a:avLst/>
          </a:prstGeom>
        </p:spPr>
      </p:pic>
      <p:sp>
        <p:nvSpPr>
          <p:cNvPr id="21" name="TextBox 20"/>
          <p:cNvSpPr txBox="1"/>
          <p:nvPr/>
        </p:nvSpPr>
        <p:spPr>
          <a:xfrm>
            <a:off x="6302086" y="5158488"/>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4171070"/>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2313425"/>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1" y="2760446"/>
            <a:ext cx="3379259" cy="1042841"/>
          </a:xfrm>
          <a:prstGeom prst="rect">
            <a:avLst/>
          </a:prstGeom>
        </p:spPr>
      </p:pic>
      <p:sp>
        <p:nvSpPr>
          <p:cNvPr id="25" name="TextBox 24"/>
          <p:cNvSpPr txBox="1"/>
          <p:nvPr/>
        </p:nvSpPr>
        <p:spPr>
          <a:xfrm>
            <a:off x="1940987" y="2760446"/>
            <a:ext cx="1537405" cy="369332"/>
          </a:xfrm>
          <a:prstGeom prst="rect">
            <a:avLst/>
          </a:prstGeom>
          <a:solidFill>
            <a:schemeClr val="bg1"/>
          </a:solidFill>
        </p:spPr>
        <p:txBody>
          <a:bodyPr wrap="square" rtlCol="0">
            <a:spAutoFit/>
          </a:bodyPr>
          <a:lstStyle/>
          <a:p>
            <a:endParaRPr lang="en-US"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60" y="3136835"/>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3129778"/>
            <a:ext cx="522914" cy="787400"/>
          </a:xfrm>
          <a:prstGeom prst="rect">
            <a:avLst/>
          </a:prstGeom>
        </p:spPr>
      </p:pic>
      <p:sp>
        <p:nvSpPr>
          <p:cNvPr id="28" name="TextBox 27"/>
          <p:cNvSpPr txBox="1"/>
          <p:nvPr/>
        </p:nvSpPr>
        <p:spPr>
          <a:xfrm>
            <a:off x="6198811" y="3354716"/>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654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sz="3700"/>
              <a:t>Professor Callison-Burch (not Professor Burch)</a:t>
            </a:r>
          </a:p>
        </p:txBody>
      </p:sp>
      <p:pic>
        <p:nvPicPr>
          <p:cNvPr id="6" name="Picture 5"/>
          <p:cNvPicPr>
            <a:picLocks noChangeAspect="1"/>
          </p:cNvPicPr>
          <p:nvPr/>
        </p:nvPicPr>
        <p:blipFill rotWithShape="1">
          <a:blip r:embed="rId3"/>
          <a:srcRect l="22888" r="705" b="-2"/>
          <a:stretch/>
        </p:blipFill>
        <p:spPr>
          <a:xfrm>
            <a:off x="20" y="-12128"/>
            <a:ext cx="3490702"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marL="0" indent="0">
              <a:buNone/>
            </a:pPr>
            <a:r>
              <a:rPr lang="en-US"/>
              <a:t>Bachelors from Stanford</a:t>
            </a:r>
          </a:p>
          <a:p>
            <a:pPr marL="0" indent="0">
              <a:buNone/>
            </a:pPr>
            <a:r>
              <a:rPr lang="en-US"/>
              <a:t>PhD from University of Edinburgh</a:t>
            </a:r>
          </a:p>
          <a:p>
            <a:pPr marL="0" indent="0">
              <a:buNone/>
            </a:pPr>
            <a:r>
              <a:rPr lang="en-US"/>
              <a:t>6 years at Johns Hopkins University</a:t>
            </a:r>
          </a:p>
          <a:p>
            <a:pPr marL="0" indent="0">
              <a:buNone/>
            </a:pPr>
            <a:r>
              <a:rPr lang="en-US"/>
              <a:t>Joined Penn faculty in 2013</a:t>
            </a:r>
          </a:p>
          <a:p>
            <a:pPr marL="0" indent="0">
              <a:buNone/>
            </a:pPr>
            <a:endParaRPr lang="en-US"/>
          </a:p>
          <a:p>
            <a:pPr marL="0" indent="0">
              <a:buNone/>
            </a:pPr>
            <a:r>
              <a:rPr lang="en-US"/>
              <a:t>I have been working in the field of NLP since 2000.  In 2017, I was the general chair of the 55</a:t>
            </a:r>
            <a:r>
              <a:rPr lang="en-US" baseline="30000"/>
              <a:t>th</a:t>
            </a:r>
            <a:r>
              <a:rPr lang="en-US"/>
              <a:t> meeting of the ACL.</a:t>
            </a:r>
          </a:p>
          <a:p>
            <a:endParaRPr lang="en-US" dirty="0"/>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385741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3685118"/>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7" y="4227345"/>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4" y="2120051"/>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1924728"/>
            <a:ext cx="3073724" cy="1961472"/>
          </a:xfrm>
          <a:prstGeom prst="rect">
            <a:avLst/>
          </a:prstGeom>
        </p:spPr>
      </p:pic>
      <p:sp>
        <p:nvSpPr>
          <p:cNvPr id="5" name="Right Arrow 4"/>
          <p:cNvSpPr/>
          <p:nvPr/>
        </p:nvSpPr>
        <p:spPr>
          <a:xfrm>
            <a:off x="4218216" y="2499180"/>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dirty="0"/>
              <a:t>Lexical Markers for Age</a:t>
            </a:r>
          </a:p>
        </p:txBody>
      </p:sp>
      <p:sp>
        <p:nvSpPr>
          <p:cNvPr id="13" name="Rectangle 12">
            <a:extLst>
              <a:ext uri="{FF2B5EF4-FFF2-40B4-BE49-F238E27FC236}">
                <a16:creationId xmlns:a16="http://schemas.microsoft.com/office/drawing/2014/main" id="{F9AE011F-7578-2B43-8C2E-A16F40D39EAC}"/>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7066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Political Preferences</a:t>
            </a:r>
          </a:p>
        </p:txBody>
      </p:sp>
      <p:sp>
        <p:nvSpPr>
          <p:cNvPr id="5" name="Right Arrow 4"/>
          <p:cNvSpPr/>
          <p:nvPr/>
        </p:nvSpPr>
        <p:spPr>
          <a:xfrm>
            <a:off x="4218216" y="27078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1" y="376258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208376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2365387"/>
            <a:ext cx="773486" cy="75543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6" y="4573201"/>
            <a:ext cx="664433" cy="5768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F5BF7C3-B953-4448-8A5F-E9F6D7220AA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5836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327660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231638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4338782"/>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6" y="2454928"/>
            <a:ext cx="3615879" cy="1866122"/>
          </a:xfrm>
          <a:prstGeom prst="rect">
            <a:avLst/>
          </a:prstGeom>
        </p:spPr>
      </p:pic>
      <p:sp>
        <p:nvSpPr>
          <p:cNvPr id="9" name="Rectangle 8">
            <a:extLst>
              <a:ext uri="{FF2B5EF4-FFF2-40B4-BE49-F238E27FC236}">
                <a16:creationId xmlns:a16="http://schemas.microsoft.com/office/drawing/2014/main" id="{2610988A-BD36-654E-96A2-53B4D0215D3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9955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normAutofit/>
          </a:bodyPr>
          <a:lstStyle/>
          <a:p>
            <a:r>
              <a:rPr lang="en-US" dirty="0"/>
              <a:t>Who wrote which Federalist papers?</a:t>
            </a:r>
          </a:p>
        </p:txBody>
      </p:sp>
      <p:sp>
        <p:nvSpPr>
          <p:cNvPr id="1359875" name="Rectangle 3"/>
          <p:cNvSpPr>
            <a:spLocks noGrp="1" noChangeArrowheads="1"/>
          </p:cNvSpPr>
          <p:nvPr>
            <p:ph idx="1"/>
          </p:nvPr>
        </p:nvSpPr>
        <p:spPr>
          <a:xfrm>
            <a:off x="822959" y="1845734"/>
            <a:ext cx="6568441" cy="402336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239000" y="1013412"/>
            <a:ext cx="1828800" cy="2965622"/>
          </a:xfrm>
          <a:prstGeom prst="rect">
            <a:avLst/>
          </a:prstGeom>
        </p:spPr>
      </p:pic>
      <p:sp>
        <p:nvSpPr>
          <p:cNvPr id="4" name="TextBox 3"/>
          <p:cNvSpPr txBox="1"/>
          <p:nvPr/>
        </p:nvSpPr>
        <p:spPr>
          <a:xfrm>
            <a:off x="1447800" y="6159785"/>
            <a:ext cx="2058356" cy="369332"/>
          </a:xfrm>
          <a:prstGeom prst="rect">
            <a:avLst/>
          </a:prstGeom>
          <a:noFill/>
        </p:spPr>
        <p:txBody>
          <a:bodyPr wrap="square" rtlCol="0">
            <a:spAutoFit/>
          </a:bodyPr>
          <a:lstStyle/>
          <a:p>
            <a:r>
              <a:rPr lang="en-US" dirty="0"/>
              <a:t>James Madison</a:t>
            </a:r>
          </a:p>
        </p:txBody>
      </p:sp>
      <p:sp>
        <p:nvSpPr>
          <p:cNvPr id="15" name="TextBox 14"/>
          <p:cNvSpPr txBox="1"/>
          <p:nvPr/>
        </p:nvSpPr>
        <p:spPr>
          <a:xfrm>
            <a:off x="5707298" y="6159785"/>
            <a:ext cx="2051726" cy="369332"/>
          </a:xfrm>
          <a:prstGeom prst="rect">
            <a:avLst/>
          </a:prstGeom>
          <a:noFill/>
        </p:spPr>
        <p:txBody>
          <a:bodyPr wrap="none" rtlCol="0">
            <a:spAutoFit/>
          </a:bodyPr>
          <a:lstStyle/>
          <a:p>
            <a:r>
              <a:rPr lang="en-US" dirty="0"/>
              <a:t>Alexander Hamilton</a:t>
            </a:r>
          </a:p>
        </p:txBody>
      </p:sp>
      <p:pic>
        <p:nvPicPr>
          <p:cNvPr id="5" name="Picture 4"/>
          <p:cNvPicPr>
            <a:picLocks noChangeAspect="1"/>
          </p:cNvPicPr>
          <p:nvPr/>
        </p:nvPicPr>
        <p:blipFill>
          <a:blip r:embed="rId4"/>
          <a:stretch>
            <a:fillRect/>
          </a:stretch>
        </p:blipFill>
        <p:spPr>
          <a:xfrm>
            <a:off x="228600" y="4078173"/>
            <a:ext cx="4173658" cy="2081612"/>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42132" y="4078173"/>
            <a:ext cx="3582058" cy="2013628"/>
          </a:xfrm>
          <a:prstGeom prst="rect">
            <a:avLst/>
          </a:prstGeom>
        </p:spPr>
      </p:pic>
    </p:spTree>
    <p:extLst>
      <p:ext uri="{BB962C8B-B14F-4D97-AF65-F5344CB8AC3E}">
        <p14:creationId xmlns:p14="http://schemas.microsoft.com/office/powerpoint/2010/main" val="201157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suit standing in front of a building&#10;&#10;Description automatically generated">
            <a:extLst>
              <a:ext uri="{FF2B5EF4-FFF2-40B4-BE49-F238E27FC236}">
                <a16:creationId xmlns:a16="http://schemas.microsoft.com/office/drawing/2014/main" id="{180DC5F8-9D65-5448-B109-7AE91895D5CC}"/>
              </a:ext>
            </a:extLst>
          </p:cNvPr>
          <p:cNvPicPr>
            <a:picLocks noChangeAspect="1"/>
          </p:cNvPicPr>
          <p:nvPr/>
        </p:nvPicPr>
        <p:blipFill rotWithShape="1">
          <a:blip r:embed="rId3"/>
          <a:srcRect l="25265" r="12140"/>
          <a:stretch/>
        </p:blipFill>
        <p:spPr>
          <a:xfrm>
            <a:off x="20" y="10"/>
            <a:ext cx="3434209" cy="6857990"/>
          </a:xfrm>
          <a:prstGeom prst="rect">
            <a:avLst/>
          </a:prstGeom>
        </p:spPr>
      </p:pic>
      <p:sp>
        <p:nvSpPr>
          <p:cNvPr id="43" name="Rectangle 4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CD1BB4-3487-0540-90C7-32DCD091A8F4}"/>
              </a:ext>
            </a:extLst>
          </p:cNvPr>
          <p:cNvSpPr>
            <a:spLocks noGrp="1"/>
          </p:cNvSpPr>
          <p:nvPr>
            <p:ph idx="1"/>
          </p:nvPr>
        </p:nvSpPr>
        <p:spPr>
          <a:xfrm>
            <a:off x="3843154" y="2236304"/>
            <a:ext cx="4754880" cy="3652667"/>
          </a:xfrm>
        </p:spPr>
        <p:txBody>
          <a:bodyPr>
            <a:normAutofit/>
          </a:bodyPr>
          <a:lstStyle/>
          <a:p>
            <a:pPr marL="0" indent="0">
              <a:buNone/>
            </a:pPr>
            <a:r>
              <a:rPr lang="en-US" sz="1600">
                <a:solidFill>
                  <a:srgbClr val="FFFFFF"/>
                </a:solidFill>
              </a:rPr>
              <a:t>When a man unprincipled in private life, desperate in his fortune, bold in his temper… despotic in his ordinary demeanor — known to have scoffed in private at the principles of liberty — when such a man is seen to mount the hobby horse of popularity — to join in the cry of danger to liberty — to take every opportunity of embarrassing the government &amp; bringing it under suspicion — to flatter and fall in with all the nonsense of the zealots of the day — It may justly be suspected that his goal is to throw things into confusion that he may ‘ride the storm and direct the whirlwind.’ </a:t>
            </a:r>
          </a:p>
          <a:p>
            <a:pPr marL="0" indent="0">
              <a:buNone/>
            </a:pPr>
            <a:r>
              <a:rPr lang="en-US" sz="1600" i="1">
                <a:solidFill>
                  <a:srgbClr val="FFFFFF"/>
                </a:solidFill>
              </a:rPr>
              <a:t>–Alexander Hamilton, 1792</a:t>
            </a:r>
          </a:p>
          <a:p>
            <a:pPr marL="0" indent="0">
              <a:buNone/>
            </a:pPr>
            <a:endParaRPr lang="en-US" sz="1600">
              <a:solidFill>
                <a:srgbClr val="FFFFFF"/>
              </a:solidFill>
            </a:endParaRPr>
          </a:p>
        </p:txBody>
      </p:sp>
      <p:sp>
        <p:nvSpPr>
          <p:cNvPr id="4" name="Slide Number Placeholder 3">
            <a:extLst>
              <a:ext uri="{FF2B5EF4-FFF2-40B4-BE49-F238E27FC236}">
                <a16:creationId xmlns:a16="http://schemas.microsoft.com/office/drawing/2014/main" id="{22FDE692-A957-3E4B-9611-A18BA91478D8}"/>
              </a:ext>
            </a:extLst>
          </p:cNvPr>
          <p:cNvSpPr>
            <a:spLocks noGrp="1"/>
          </p:cNvSpPr>
          <p:nvPr>
            <p:ph type="sldNum" sz="quarter" idx="12"/>
          </p:nvPr>
        </p:nvSpPr>
        <p:spPr>
          <a:xfrm>
            <a:off x="396501" y="6459785"/>
            <a:ext cx="984018" cy="365125"/>
          </a:xfrm>
        </p:spPr>
        <p:txBody>
          <a:bodyPr>
            <a:normAutofit/>
          </a:bodyPr>
          <a:lstStyle/>
          <a:p>
            <a:pPr algn="l">
              <a:spcAft>
                <a:spcPts val="600"/>
              </a:spcAft>
            </a:pPr>
            <a:fld id="{10F35DC5-7E65-8247-99AB-4E984F8A921E}" type="slidenum">
              <a:rPr lang="en-US"/>
              <a:pPr algn="l">
                <a:spcAft>
                  <a:spcPts val="600"/>
                </a:spcAft>
              </a:pPr>
              <a:t>24</a:t>
            </a:fld>
            <a:endParaRPr lang="en-US"/>
          </a:p>
        </p:txBody>
      </p:sp>
    </p:spTree>
    <p:extLst>
      <p:ext uri="{BB962C8B-B14F-4D97-AF65-F5344CB8AC3E}">
        <p14:creationId xmlns:p14="http://schemas.microsoft.com/office/powerpoint/2010/main" val="19188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559" name="Rectangle 7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54" name="Rectangle 2"/>
          <p:cNvSpPr>
            <a:spLocks noGrp="1" noChangeArrowheads="1"/>
          </p:cNvSpPr>
          <p:nvPr>
            <p:ph type="title"/>
          </p:nvPr>
        </p:nvSpPr>
        <p:spPr>
          <a:xfrm>
            <a:off x="369277" y="516835"/>
            <a:ext cx="2313633" cy="5772840"/>
          </a:xfrm>
        </p:spPr>
        <p:txBody>
          <a:bodyPr anchor="ctr">
            <a:normAutofit/>
          </a:bodyPr>
          <a:lstStyle/>
          <a:p>
            <a:r>
              <a:rPr lang="en-US" sz="3100">
                <a:solidFill>
                  <a:srgbClr val="FFFFFF"/>
                </a:solidFill>
              </a:rPr>
              <a:t>Text Classification</a:t>
            </a:r>
          </a:p>
        </p:txBody>
      </p:sp>
      <p:sp>
        <p:nvSpPr>
          <p:cNvPr id="78" name="Rectangle 7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91771537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278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dirty="0">
                <a:solidFill>
                  <a:srgbClr val="FFFFFF"/>
                </a:solidFill>
              </a:rPr>
              <a:t>What is sentiment analysis?</a:t>
            </a:r>
          </a:p>
        </p:txBody>
      </p:sp>
    </p:spTree>
    <p:extLst>
      <p:ext uri="{BB962C8B-B14F-4D97-AF65-F5344CB8AC3E}">
        <p14:creationId xmlns:p14="http://schemas.microsoft.com/office/powerpoint/2010/main" val="851729722"/>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a:t>
            </a:r>
            <a:r>
              <a:rPr lang="en-US"/>
              <a:t>Jason Momoa and Alfre </a:t>
            </a:r>
            <a:r>
              <a:rPr lang="en-US" dirty="0"/>
              <a:t>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410525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8509" y="634946"/>
            <a:ext cx="4803797" cy="1450757"/>
          </a:xfrm>
        </p:spPr>
        <p:txBody>
          <a:bodyPr>
            <a:normAutofit/>
          </a:bodyPr>
          <a:lstStyle/>
          <a:p>
            <a:r>
              <a:rPr lang="en-US" sz="4400"/>
              <a:t>Positive or negative movie review?</a:t>
            </a:r>
          </a:p>
        </p:txBody>
      </p:sp>
      <p:pic>
        <p:nvPicPr>
          <p:cNvPr id="6" name="Picture 5" descr="Thumbs-up-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424" y="581098"/>
            <a:ext cx="2747372" cy="2476136"/>
          </a:xfrm>
          <a:prstGeom prst="rect">
            <a:avLst/>
          </a:prstGeom>
        </p:spPr>
      </p:pic>
      <p:cxnSp>
        <p:nvCxnSpPr>
          <p:cNvPr id="14" name="Straight Connector 13">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424" y="3218101"/>
            <a:ext cx="2747372" cy="2476136"/>
          </a:xfrm>
          <a:prstGeom prst="rect">
            <a:avLst/>
          </a:prstGeom>
        </p:spPr>
      </p:pic>
      <p:sp>
        <p:nvSpPr>
          <p:cNvPr id="3" name="Content Placeholder 2"/>
          <p:cNvSpPr>
            <a:spLocks noGrp="1"/>
          </p:cNvSpPr>
          <p:nvPr>
            <p:ph idx="1"/>
          </p:nvPr>
        </p:nvSpPr>
        <p:spPr>
          <a:xfrm>
            <a:off x="3858509" y="2198914"/>
            <a:ext cx="4803797" cy="3670180"/>
          </a:xfrm>
        </p:spPr>
        <p:txBody>
          <a:bodyPr>
            <a:normAutofit/>
          </a:bodyPr>
          <a:lstStyle/>
          <a:p>
            <a:endParaRPr lang="en-US" dirty="0"/>
          </a:p>
          <a:p>
            <a:r>
              <a:rPr lang="en-US" dirty="0"/>
              <a:t>Unbelievably disappointing </a:t>
            </a:r>
          </a:p>
          <a:p>
            <a:r>
              <a:rPr lang="en-US" dirty="0"/>
              <a:t>Full of zany characters and richly applied satire, and some great plot twists</a:t>
            </a:r>
          </a:p>
          <a:p>
            <a:r>
              <a:rPr lang="en-US" dirty="0"/>
              <a:t>This is the greatest screwball comedy ever filmed</a:t>
            </a:r>
          </a:p>
          <a:p>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Tree>
    <p:extLst>
      <p:ext uri="{BB962C8B-B14F-4D97-AF65-F5344CB8AC3E}">
        <p14:creationId xmlns:p14="http://schemas.microsoft.com/office/powerpoint/2010/main" val="424408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Product Search</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905000"/>
            <a:ext cx="8556498" cy="4419600"/>
          </a:xfrm>
          <a:prstGeom prst="rect">
            <a:avLst/>
          </a:prstGeom>
        </p:spPr>
      </p:pic>
    </p:spTree>
    <p:extLst>
      <p:ext uri="{BB962C8B-B14F-4D97-AF65-F5344CB8AC3E}">
        <p14:creationId xmlns:p14="http://schemas.microsoft.com/office/powerpoint/2010/main" val="129342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p:txBody>
          <a:bodyPr/>
          <a:lstStyle/>
          <a:p>
            <a:r>
              <a:rPr lang="en-US" dirty="0"/>
              <a:t>Course Staff</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7" name="Picture 6" descr="A close up of a person&#10;&#10;Description automatically generated">
            <a:extLst>
              <a:ext uri="{FF2B5EF4-FFF2-40B4-BE49-F238E27FC236}">
                <a16:creationId xmlns:a16="http://schemas.microsoft.com/office/drawing/2014/main" id="{D69FA1F8-BF3B-EB40-AC62-2200FEFB5C18}"/>
              </a:ext>
            </a:extLst>
          </p:cNvPr>
          <p:cNvPicPr>
            <a:picLocks noChangeAspect="1"/>
          </p:cNvPicPr>
          <p:nvPr/>
        </p:nvPicPr>
        <p:blipFill>
          <a:blip r:embed="rId3"/>
          <a:stretch>
            <a:fillRect/>
          </a:stretch>
        </p:blipFill>
        <p:spPr>
          <a:xfrm>
            <a:off x="214630" y="1923381"/>
            <a:ext cx="7556500" cy="4368800"/>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282E493B-1850-7F47-9693-465860CE7195}"/>
              </a:ext>
            </a:extLst>
          </p:cNvPr>
          <p:cNvPicPr>
            <a:picLocks noChangeAspect="1"/>
          </p:cNvPicPr>
          <p:nvPr/>
        </p:nvPicPr>
        <p:blipFill>
          <a:blip r:embed="rId4"/>
          <a:stretch>
            <a:fillRect/>
          </a:stretch>
        </p:blipFill>
        <p:spPr>
          <a:xfrm>
            <a:off x="6989445" y="2849740"/>
            <a:ext cx="2159000" cy="2209800"/>
          </a:xfrm>
          <a:prstGeom prst="rect">
            <a:avLst/>
          </a:prstGeom>
        </p:spPr>
      </p:pic>
    </p:spTree>
    <p:extLst>
      <p:ext uri="{BB962C8B-B14F-4D97-AF65-F5344CB8AC3E}">
        <p14:creationId xmlns:p14="http://schemas.microsoft.com/office/powerpoint/2010/main" val="142775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990600"/>
            <a:ext cx="7467600" cy="742950"/>
          </a:xfrm>
        </p:spPr>
        <p:txBody>
          <a:bodyPr>
            <a:normAutofit fontScale="90000"/>
          </a:bodyPr>
          <a:lstStyle/>
          <a:p>
            <a:r>
              <a:rPr lang="en-US" dirty="0"/>
              <a:t>Twitter sentiment versus Gallup Poll of Consumer Confidence</a:t>
            </a:r>
            <a:endParaRPr lang="en-US" sz="3556" dirty="0"/>
          </a:p>
        </p:txBody>
      </p:sp>
      <p:pic>
        <p:nvPicPr>
          <p:cNvPr id="4" name="Content Placeholder 3" descr="twoplot_consconf2_k=15.png"/>
          <p:cNvPicPr>
            <a:picLocks noGrp="1" noChangeAspect="1"/>
          </p:cNvPicPr>
          <p:nvPr>
            <p:ph idx="1"/>
          </p:nvPr>
        </p:nvPicPr>
        <p:blipFill>
          <a:blip r:embed="rId3" cstate="hqprint">
            <a:extLst>
              <a:ext uri="{28A0092B-C50C-407E-A947-70E740481C1C}">
                <a14:useLocalDpi xmlns:a14="http://schemas.microsoft.com/office/drawing/2010/main"/>
              </a:ext>
            </a:extLst>
          </a:blip>
          <a:srcRect t="-1111" b="-1111"/>
          <a:stretch>
            <a:fillRect/>
          </a:stretch>
        </p:blipFill>
        <p:spPr>
          <a:xfrm>
            <a:off x="778566" y="2209800"/>
            <a:ext cx="7421214" cy="4267188"/>
          </a:xfrm>
        </p:spPr>
      </p:pic>
      <p:pic>
        <p:nvPicPr>
          <p:cNvPr id="5" name="Picture 4"/>
          <p:cNvPicPr>
            <a:picLocks noChangeAspect="1"/>
          </p:cNvPicPr>
          <p:nvPr/>
        </p:nvPicPr>
        <p:blipFill>
          <a:blip r:embed="rId4"/>
          <a:stretch>
            <a:fillRect/>
          </a:stretch>
        </p:blipFill>
        <p:spPr>
          <a:xfrm>
            <a:off x="2209800" y="2633730"/>
            <a:ext cx="1447800" cy="1023871"/>
          </a:xfrm>
          <a:prstGeom prst="rect">
            <a:avLst/>
          </a:prstGeom>
        </p:spPr>
      </p:pic>
      <p:pic>
        <p:nvPicPr>
          <p:cNvPr id="7" name="Picture 6"/>
          <p:cNvPicPr>
            <a:picLocks noChangeAspect="1"/>
          </p:cNvPicPr>
          <p:nvPr/>
        </p:nvPicPr>
        <p:blipFill>
          <a:blip r:embed="rId5"/>
          <a:stretch>
            <a:fillRect/>
          </a:stretch>
        </p:blipFill>
        <p:spPr>
          <a:xfrm>
            <a:off x="3657616" y="2749550"/>
            <a:ext cx="1078124" cy="1060450"/>
          </a:xfrm>
          <a:prstGeom prst="rect">
            <a:avLst/>
          </a:prstGeom>
        </p:spPr>
      </p:pic>
      <p:sp>
        <p:nvSpPr>
          <p:cNvPr id="3" name="TextBox 2"/>
          <p:cNvSpPr txBox="1"/>
          <p:nvPr/>
        </p:nvSpPr>
        <p:spPr>
          <a:xfrm>
            <a:off x="1676400" y="1676401"/>
            <a:ext cx="7315200" cy="461665"/>
          </a:xfrm>
          <a:prstGeom prst="rect">
            <a:avLst/>
          </a:prstGeom>
          <a:noFill/>
        </p:spPr>
        <p:txBody>
          <a:bodyPr wrap="square" rtlCol="0">
            <a:spAutoFit/>
          </a:bodyPr>
          <a:lstStyle/>
          <a:p>
            <a:r>
              <a:rPr lang="en-US" sz="1200" dirty="0">
                <a:solidFill>
                  <a:schemeClr val="accent5">
                    <a:lumMod val="75000"/>
                  </a:schemeClr>
                </a:solidFill>
              </a:rPr>
              <a:t>Brendan O'Connor, </a:t>
            </a:r>
            <a:r>
              <a:rPr lang="en-US" sz="1200" dirty="0" err="1">
                <a:solidFill>
                  <a:schemeClr val="accent5">
                    <a:lumMod val="75000"/>
                  </a:schemeClr>
                </a:solidFill>
              </a:rPr>
              <a:t>Ramnath</a:t>
            </a:r>
            <a:r>
              <a:rPr lang="en-US" sz="1200" dirty="0">
                <a:solidFill>
                  <a:schemeClr val="accent5">
                    <a:lumMod val="75000"/>
                  </a:schemeClr>
                </a:solidFill>
              </a:rPr>
              <a:t> </a:t>
            </a:r>
            <a:r>
              <a:rPr lang="en-US" sz="1200" dirty="0" err="1">
                <a:solidFill>
                  <a:schemeClr val="accent5">
                    <a:lumMod val="75000"/>
                  </a:schemeClr>
                </a:solidFill>
              </a:rPr>
              <a:t>Balasubramanyan</a:t>
            </a:r>
            <a:r>
              <a:rPr lang="en-US" sz="1200" dirty="0">
                <a:solidFill>
                  <a:schemeClr val="accent5">
                    <a:lumMod val="75000"/>
                  </a:schemeClr>
                </a:solidFill>
              </a:rPr>
              <a:t>, Bryan R. </a:t>
            </a:r>
            <a:r>
              <a:rPr lang="en-US" sz="1200" dirty="0" err="1">
                <a:solidFill>
                  <a:schemeClr val="accent5">
                    <a:lumMod val="75000"/>
                  </a:schemeClr>
                </a:solidFill>
              </a:rPr>
              <a:t>Routledge</a:t>
            </a:r>
            <a:r>
              <a:rPr lang="en-US" sz="1200" dirty="0">
                <a:solidFill>
                  <a:schemeClr val="accent5">
                    <a:lumMod val="75000"/>
                  </a:schemeClr>
                </a:solidFill>
              </a:rPr>
              <a:t>, and Noah A. Smith. 2010. </a:t>
            </a:r>
            <a:r>
              <a:rPr lang="en-US" sz="1200" dirty="0">
                <a:solidFill>
                  <a:schemeClr val="accent5">
                    <a:lumMod val="75000"/>
                  </a:schemeClr>
                </a:solidFill>
                <a:hlinkClick r:id="rId6"/>
              </a:rPr>
              <a:t>From Tweets to Polls: Linking Text Sentiment to Public Opinion Time Series</a:t>
            </a:r>
            <a:r>
              <a:rPr lang="en-US" sz="1200" dirty="0">
                <a:solidFill>
                  <a:schemeClr val="accent5">
                    <a:lumMod val="75000"/>
                  </a:schemeClr>
                </a:solidFill>
              </a:rPr>
              <a:t>. In ICWSM-2010</a:t>
            </a:r>
          </a:p>
        </p:txBody>
      </p:sp>
    </p:spTree>
    <p:extLst>
      <p:ext uri="{BB962C8B-B14F-4D97-AF65-F5344CB8AC3E}">
        <p14:creationId xmlns:p14="http://schemas.microsoft.com/office/powerpoint/2010/main" val="133098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vert="horz" lIns="91440" tIns="45720" rIns="91440" bIns="45720" rtlCol="0" anchor="b">
            <a:normAutofit/>
          </a:bodyPr>
          <a:lstStyle/>
          <a:p>
            <a:r>
              <a:rPr lang="en-US" sz="2400" dirty="0">
                <a:solidFill>
                  <a:srgbClr val="FFFFFF"/>
                </a:solidFill>
              </a:rPr>
              <a:t>Twitter sentiment versus Gallup Poll of Consumer Confidence</a:t>
            </a:r>
          </a:p>
        </p:txBody>
      </p:sp>
      <p:sp>
        <p:nvSpPr>
          <p:cNvPr id="3" name="TextBox 2"/>
          <p:cNvSpPr txBox="1"/>
          <p:nvPr/>
        </p:nvSpPr>
        <p:spPr>
          <a:xfrm>
            <a:off x="369278" y="2653800"/>
            <a:ext cx="2313633" cy="3335519"/>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1300">
                <a:solidFill>
                  <a:srgbClr val="FFFFFF"/>
                </a:solidFill>
              </a:rPr>
              <a:t>Brendan O'Connor, Ramnath Balasubramanyan, Bryan R. Routledge, and Noah A. Smith. 2010. </a:t>
            </a:r>
            <a:r>
              <a:rPr lang="en-US" sz="1300">
                <a:solidFill>
                  <a:srgbClr val="FFFFFF"/>
                </a:solidFill>
                <a:hlinkClick r:id="rId3"/>
              </a:rPr>
              <a:t>From Tweets to Polls: Linking Text Sentiment to Public Opinion Time Series</a:t>
            </a:r>
            <a:r>
              <a:rPr lang="en-US" sz="1300">
                <a:solidFill>
                  <a:srgbClr val="FFFFFF"/>
                </a:solidFill>
              </a:rPr>
              <a:t>. In ICWSM-2010</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woplot_consconf2_k=15.png"/>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l="13712" t="10286" r="14660" b="-8820"/>
          <a:stretch/>
        </p:blipFill>
        <p:spPr>
          <a:xfrm>
            <a:off x="3211278" y="1737360"/>
            <a:ext cx="5790566" cy="4480560"/>
          </a:xfrm>
          <a:prstGeom prst="rect">
            <a:avLst/>
          </a:prstGeom>
        </p:spPr>
      </p:pic>
      <p:pic>
        <p:nvPicPr>
          <p:cNvPr id="14" name="Picture 13">
            <a:extLst>
              <a:ext uri="{FF2B5EF4-FFF2-40B4-BE49-F238E27FC236}">
                <a16:creationId xmlns:a16="http://schemas.microsoft.com/office/drawing/2014/main" id="{BA9A48AB-66FD-8849-94B8-245CFA739D10}"/>
              </a:ext>
            </a:extLst>
          </p:cNvPr>
          <p:cNvPicPr>
            <a:picLocks noChangeAspect="1"/>
          </p:cNvPicPr>
          <p:nvPr/>
        </p:nvPicPr>
        <p:blipFill>
          <a:blip r:embed="rId5"/>
          <a:stretch>
            <a:fillRect/>
          </a:stretch>
        </p:blipFill>
        <p:spPr>
          <a:xfrm>
            <a:off x="3733800" y="1981200"/>
            <a:ext cx="1447800" cy="1023871"/>
          </a:xfrm>
          <a:prstGeom prst="rect">
            <a:avLst/>
          </a:prstGeom>
        </p:spPr>
      </p:pic>
      <p:pic>
        <p:nvPicPr>
          <p:cNvPr id="15" name="Picture 14">
            <a:extLst>
              <a:ext uri="{FF2B5EF4-FFF2-40B4-BE49-F238E27FC236}">
                <a16:creationId xmlns:a16="http://schemas.microsoft.com/office/drawing/2014/main" id="{BD58E0A4-A90A-7645-B299-D96394ECA5A9}"/>
              </a:ext>
            </a:extLst>
          </p:cNvPr>
          <p:cNvPicPr>
            <a:picLocks noChangeAspect="1"/>
          </p:cNvPicPr>
          <p:nvPr/>
        </p:nvPicPr>
        <p:blipFill>
          <a:blip r:embed="rId6"/>
          <a:stretch>
            <a:fillRect/>
          </a:stretch>
        </p:blipFill>
        <p:spPr>
          <a:xfrm>
            <a:off x="5181600" y="2368550"/>
            <a:ext cx="1078124" cy="1060450"/>
          </a:xfrm>
          <a:prstGeom prst="rect">
            <a:avLst/>
          </a:prstGeom>
        </p:spPr>
      </p:pic>
    </p:spTree>
    <p:extLst>
      <p:ext uri="{BB962C8B-B14F-4D97-AF65-F5344CB8AC3E}">
        <p14:creationId xmlns:p14="http://schemas.microsoft.com/office/powerpoint/2010/main" val="952204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a:normAutofit/>
          </a:bodyPr>
          <a:lstStyle/>
          <a:p>
            <a:r>
              <a:rPr lang="en-US" sz="3100">
                <a:solidFill>
                  <a:srgbClr val="FFFFFF"/>
                </a:solidFill>
              </a:rPr>
              <a:t>Twitter sentiment</a:t>
            </a:r>
          </a:p>
        </p:txBody>
      </p:sp>
      <p:sp>
        <p:nvSpPr>
          <p:cNvPr id="3" name="Content Placeholder 2"/>
          <p:cNvSpPr>
            <a:spLocks noGrp="1"/>
          </p:cNvSpPr>
          <p:nvPr>
            <p:ph idx="1"/>
          </p:nvPr>
        </p:nvSpPr>
        <p:spPr>
          <a:xfrm>
            <a:off x="369278" y="2653800"/>
            <a:ext cx="2313633" cy="3335519"/>
          </a:xfrm>
        </p:spPr>
        <p:txBody>
          <a:bodyPr>
            <a:normAutofit/>
          </a:bodyPr>
          <a:lstStyle/>
          <a:p>
            <a:pPr marL="0" indent="0">
              <a:buNone/>
            </a:pPr>
            <a:r>
              <a:rPr lang="de-DE" sz="1300">
                <a:solidFill>
                  <a:srgbClr val="FFFFFF"/>
                </a:solidFill>
              </a:rPr>
              <a:t>Johan Bollen, Huina Mao, Xiaojun Zeng. 2011. </a:t>
            </a:r>
            <a:r>
              <a:rPr lang="en-US" sz="1300">
                <a:solidFill>
                  <a:srgbClr val="FFFFFF"/>
                </a:solidFill>
                <a:hlinkClick r:id="rId3"/>
              </a:rPr>
              <a:t>Twitter mood predicts the stock market,</a:t>
            </a:r>
            <a:endParaRPr lang="en-US" sz="1300">
              <a:solidFill>
                <a:srgbClr val="FFFFFF"/>
              </a:solidFill>
            </a:endParaRPr>
          </a:p>
          <a:p>
            <a:pPr marL="0" indent="0">
              <a:buNone/>
            </a:pPr>
            <a:r>
              <a:rPr lang="en-US" sz="1300">
                <a:solidFill>
                  <a:srgbClr val="FFFFFF"/>
                </a:solidFill>
              </a:rPr>
              <a:t>Journal of Computational Science 2:1, 1-8. 10.1016/j.jocs.2010.12.007.</a:t>
            </a:r>
            <a:endParaRPr lang="de-DE" sz="1300">
              <a:solidFill>
                <a:srgbClr val="FFFFFF"/>
              </a:solidFill>
            </a:endParaRPr>
          </a:p>
          <a:p>
            <a:pPr marL="0" indent="0">
              <a:buNone/>
            </a:pPr>
            <a:endParaRPr lang="de-DE" sz="1300">
              <a:solidFill>
                <a:srgbClr val="FFFFFF"/>
              </a:solidFill>
            </a:endParaRPr>
          </a:p>
          <a:p>
            <a:pPr marL="0" indent="0">
              <a:buNone/>
            </a:pPr>
            <a:r>
              <a:rPr lang="de-DE" sz="1300">
                <a:solidFill>
                  <a:srgbClr val="FFFFFF"/>
                </a:solidFill>
              </a:rPr>
              <a:t> </a:t>
            </a:r>
            <a:endParaRPr lang="en-US" sz="1300">
              <a:solidFill>
                <a:srgbClr val="FFFFFF"/>
              </a:solidFill>
            </a:endParaRPr>
          </a:p>
        </p:txBody>
      </p:sp>
      <p:sp>
        <p:nvSpPr>
          <p:cNvPr id="14" name="Rectangle 13">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twittersentiment.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4128" y="640080"/>
            <a:ext cx="5003329" cy="5577840"/>
          </a:xfrm>
          <a:prstGeom prst="rect">
            <a:avLst/>
          </a:prstGeom>
        </p:spPr>
      </p:pic>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2"/>
                </a:solidFill>
              </a:rPr>
              <a:pPr>
                <a:spcAft>
                  <a:spcPts val="600"/>
                </a:spcAft>
              </a:pPr>
              <a:t>32</a:t>
            </a:fld>
            <a:endParaRPr lang="en-US">
              <a:solidFill>
                <a:schemeClr val="tx2"/>
              </a:solidFill>
            </a:endParaRPr>
          </a:p>
        </p:txBody>
      </p:sp>
    </p:spTree>
    <p:extLst>
      <p:ext uri="{BB962C8B-B14F-4D97-AF65-F5344CB8AC3E}">
        <p14:creationId xmlns:p14="http://schemas.microsoft.com/office/powerpoint/2010/main" val="382590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pic>
        <p:nvPicPr>
          <p:cNvPr id="6" name="Picture 5" descr="twittersentiment1.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1869169"/>
            <a:ext cx="5607698" cy="2544233"/>
          </a:xfrm>
          <a:prstGeom prst="rect">
            <a:avLst/>
          </a:prstGeom>
        </p:spPr>
      </p:pic>
      <p:pic>
        <p:nvPicPr>
          <p:cNvPr id="8" name="Picture 7" descr="twittersent3.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4549021"/>
            <a:ext cx="9057190" cy="1505986"/>
          </a:xfrm>
          <a:prstGeom prst="rect">
            <a:avLst/>
          </a:prstGeom>
        </p:spPr>
      </p:pic>
    </p:spTree>
    <p:extLst>
      <p:ext uri="{BB962C8B-B14F-4D97-AF65-F5344CB8AC3E}">
        <p14:creationId xmlns:p14="http://schemas.microsoft.com/office/powerpoint/2010/main" val="4158928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Sentiment analysis has many other names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34</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68A45104-46EB-4D0B-9A84-41A9BE5DB6A7}"/>
              </a:ext>
            </a:extLst>
          </p:cNvPr>
          <p:cNvGraphicFramePr>
            <a:graphicFrameLocks noGrp="1"/>
          </p:cNvGraphicFramePr>
          <p:nvPr>
            <p:ph idx="1"/>
            <p:extLst>
              <p:ext uri="{D42A27DB-BD31-4B8C-83A1-F6EECF244321}">
                <p14:modId xmlns:p14="http://schemas.microsoft.com/office/powerpoint/2010/main" val="384789652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006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Why sentiment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35</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03314919-B167-4C42-B7B8-AB9FFE0D75DD}"/>
              </a:ext>
            </a:extLst>
          </p:cNvPr>
          <p:cNvGraphicFramePr>
            <a:graphicFrameLocks noGrp="1"/>
          </p:cNvGraphicFramePr>
          <p:nvPr>
            <p:ph idx="1"/>
            <p:extLst>
              <p:ext uri="{D42A27DB-BD31-4B8C-83A1-F6EECF244321}">
                <p14:modId xmlns:p14="http://schemas.microsoft.com/office/powerpoint/2010/main" val="3170008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31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Scherer Typology of Affective States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sz="1700" b="1"/>
              <a:t>Emotion</a:t>
            </a:r>
            <a:r>
              <a:rPr lang="en-US" sz="1700"/>
              <a:t>: brief organically synchronized … evaluation of a major event </a:t>
            </a:r>
          </a:p>
          <a:p>
            <a:pPr lvl="1"/>
            <a:r>
              <a:rPr lang="en-US" sz="1700" i="1"/>
              <a:t>angry, sad, joyful, fearful, ashamed, proud, elated</a:t>
            </a:r>
            <a:endParaRPr lang="en-US" sz="1700"/>
          </a:p>
          <a:p>
            <a:r>
              <a:rPr lang="en-US" sz="1700" b="1"/>
              <a:t>Mood</a:t>
            </a:r>
            <a:r>
              <a:rPr lang="en-US" sz="1700"/>
              <a:t>: diffuse non-caused low-intensity long-duration change in subjective feeling</a:t>
            </a:r>
          </a:p>
          <a:p>
            <a:pPr lvl="1"/>
            <a:r>
              <a:rPr lang="en-US" sz="1700" i="1"/>
              <a:t>cheerful, gloomy, irritable, listless, depressed, buoyant</a:t>
            </a:r>
            <a:endParaRPr lang="en-US" sz="1700"/>
          </a:p>
          <a:p>
            <a:r>
              <a:rPr lang="en-US" sz="1700" b="1"/>
              <a:t>Interpersonal stances</a:t>
            </a:r>
            <a:r>
              <a:rPr lang="en-US" sz="1700"/>
              <a:t>: affective stance toward another person in a specific interaction</a:t>
            </a:r>
          </a:p>
          <a:p>
            <a:pPr lvl="1"/>
            <a:r>
              <a:rPr lang="en-US" sz="1700" i="1"/>
              <a:t>friendly, flirtatious, distant, cold, warm, supportive, contemptuous</a:t>
            </a:r>
          </a:p>
          <a:p>
            <a:r>
              <a:rPr lang="en-US" sz="1700" b="1"/>
              <a:t>Attitudes: enduring, affectively colored beliefs, dispositions towards objects or persons</a:t>
            </a:r>
          </a:p>
          <a:p>
            <a:pPr lvl="1"/>
            <a:r>
              <a:rPr lang="en-US" sz="1700" b="1" i="1"/>
              <a:t> </a:t>
            </a:r>
            <a:r>
              <a:rPr lang="en-US" sz="1700" i="1"/>
              <a:t>liking, loving, hating, valuing, desiring</a:t>
            </a:r>
          </a:p>
          <a:p>
            <a:r>
              <a:rPr lang="en-US" sz="1700" b="1"/>
              <a:t>Personality traits</a:t>
            </a:r>
            <a:r>
              <a:rPr lang="en-US" sz="1700"/>
              <a:t>: stable personality dispositions and typical behavior tendencies</a:t>
            </a:r>
          </a:p>
          <a:p>
            <a:pPr lvl="1"/>
            <a:r>
              <a:rPr lang="en-US" sz="1700" i="1"/>
              <a:t>nervous, anxious, reckless, morose, hostile, jealous</a:t>
            </a:r>
          </a:p>
        </p:txBody>
      </p:sp>
      <p:sp>
        <p:nvSpPr>
          <p:cNvPr id="4" name="Rectangle 3">
            <a:extLst>
              <a:ext uri="{FF2B5EF4-FFF2-40B4-BE49-F238E27FC236}">
                <a16:creationId xmlns:a16="http://schemas.microsoft.com/office/drawing/2014/main" id="{3C44D4B4-E600-934A-B5AE-EAB3C090D03F}"/>
              </a:ext>
            </a:extLst>
          </p:cNvPr>
          <p:cNvSpPr/>
          <p:nvPr/>
        </p:nvSpPr>
        <p:spPr>
          <a:xfrm>
            <a:off x="146840" y="5539389"/>
            <a:ext cx="2695194" cy="1015663"/>
          </a:xfrm>
          <a:prstGeom prst="rect">
            <a:avLst/>
          </a:prstGeom>
        </p:spPr>
        <p:txBody>
          <a:bodyPr wrap="square">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p>
        </p:txBody>
      </p:sp>
    </p:spTree>
    <p:extLst>
      <p:ext uri="{BB962C8B-B14F-4D97-AF65-F5344CB8AC3E}">
        <p14:creationId xmlns:p14="http://schemas.microsoft.com/office/powerpoint/2010/main" val="3119213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marL="201168" lvl="1" indent="0">
              <a:buNone/>
            </a:pPr>
            <a:r>
              <a:rPr lang="en-US" dirty="0"/>
              <a:t>From a set of </a:t>
            </a:r>
            <a:r>
              <a:rPr lang="en-US" b="1" dirty="0"/>
              <a:t>types</a:t>
            </a:r>
          </a:p>
          <a:p>
            <a:pPr lvl="3"/>
            <a:r>
              <a:rPr lang="en-US" i="1" dirty="0"/>
              <a:t>Like, love, hate, value, desire,</a:t>
            </a:r>
            <a:r>
              <a:rPr lang="en-US" dirty="0"/>
              <a:t> etc.</a:t>
            </a:r>
          </a:p>
          <a:p>
            <a:pPr marL="201168" lvl="1" indent="0">
              <a:buNone/>
            </a:pPr>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164592" indent="0">
              <a:buNone/>
            </a:pPr>
            <a:r>
              <a:rPr lang="en-US" dirty="0"/>
              <a:t>From a </a:t>
            </a:r>
            <a:r>
              <a:rPr lang="en-US" b="1" dirty="0"/>
              <a:t>Text</a:t>
            </a:r>
            <a:r>
              <a:rPr lang="en-US" dirty="0"/>
              <a:t> containing the attitude</a:t>
            </a:r>
          </a:p>
          <a:p>
            <a:pPr lvl="2"/>
            <a:r>
              <a:rPr lang="en-US" dirty="0"/>
              <a:t>Sentence or entire document</a:t>
            </a:r>
          </a:p>
          <a:p>
            <a:pPr lvl="1"/>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37</a:t>
            </a:fld>
            <a:endParaRPr lang="en-US">
              <a:solidFill>
                <a:schemeClr val="tx2"/>
              </a:solidFill>
            </a:endParaRPr>
          </a:p>
        </p:txBody>
      </p:sp>
    </p:spTree>
    <p:extLst>
      <p:ext uri="{BB962C8B-B14F-4D97-AF65-F5344CB8AC3E}">
        <p14:creationId xmlns:p14="http://schemas.microsoft.com/office/powerpoint/2010/main" val="12591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Simplest task:</a:t>
            </a:r>
          </a:p>
          <a:p>
            <a:pPr lvl="1"/>
            <a:r>
              <a:rPr lang="en-US" dirty="0"/>
              <a:t>Is the attitude of this text positive or negative?</a:t>
            </a:r>
          </a:p>
          <a:p>
            <a:r>
              <a:rPr lang="en-US" dirty="0"/>
              <a:t>More complex:</a:t>
            </a:r>
          </a:p>
          <a:p>
            <a:pPr lvl="1"/>
            <a:r>
              <a:rPr lang="en-US" dirty="0"/>
              <a:t>Rank the attitude of this text from 1 to 5</a:t>
            </a:r>
          </a:p>
          <a:p>
            <a:r>
              <a:rPr lang="en-US" dirty="0"/>
              <a:t>Advanced:</a:t>
            </a:r>
          </a:p>
          <a:p>
            <a:pPr lvl="1"/>
            <a:r>
              <a:rPr lang="en-US" dirty="0"/>
              <a:t>Detect the target, source, or complex attitude types</a:t>
            </a:r>
          </a:p>
        </p:txBody>
      </p:sp>
    </p:spTree>
    <p:extLst>
      <p:ext uri="{BB962C8B-B14F-4D97-AF65-F5344CB8AC3E}">
        <p14:creationId xmlns:p14="http://schemas.microsoft.com/office/powerpoint/2010/main" val="6625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A Baseline Algorithm</a:t>
            </a:r>
          </a:p>
        </p:txBody>
      </p:sp>
    </p:spTree>
    <p:extLst>
      <p:ext uri="{BB962C8B-B14F-4D97-AF65-F5344CB8AC3E}">
        <p14:creationId xmlns:p14="http://schemas.microsoft.com/office/powerpoint/2010/main" val="1254693003"/>
      </p:ext>
    </p:extLst>
  </p:cSld>
  <p:clrMapOvr>
    <a:overrideClrMapping bg1="dk1" tx1="lt1" bg2="dk2" tx2="lt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857250"/>
            <a:ext cx="7993944" cy="5143500"/>
          </a:xfrm>
          <a:prstGeom prst="rect">
            <a:avLst/>
          </a:prstGeom>
        </p:spPr>
      </p:pic>
    </p:spTree>
    <p:extLst>
      <p:ext uri="{BB962C8B-B14F-4D97-AF65-F5344CB8AC3E}">
        <p14:creationId xmlns:p14="http://schemas.microsoft.com/office/powerpoint/2010/main" val="48771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pPr lvl="1"/>
            <a:r>
              <a:rPr lang="en-US" sz="2600">
                <a:solidFill>
                  <a:srgbClr val="FFFFFF"/>
                </a:solidFill>
              </a:rPr>
              <a:t>Sentiment Classification in Movie Reviews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6" name="TextBox 5">
            <a:extLst>
              <a:ext uri="{FF2B5EF4-FFF2-40B4-BE49-F238E27FC236}">
                <a16:creationId xmlns:a16="http://schemas.microsoft.com/office/drawing/2014/main" id="{B38E9E3A-2107-0C45-A901-406573976544}"/>
              </a:ext>
            </a:extLst>
          </p:cNvPr>
          <p:cNvSpPr txBox="1"/>
          <p:nvPr/>
        </p:nvSpPr>
        <p:spPr>
          <a:xfrm>
            <a:off x="101710" y="4724400"/>
            <a:ext cx="2888389" cy="2123658"/>
          </a:xfrm>
          <a:prstGeom prst="rect">
            <a:avLst/>
          </a:prstGeom>
          <a:noFill/>
        </p:spPr>
        <p:txBody>
          <a:bodyPr wrap="square" rtlCol="0">
            <a:spAutoFit/>
          </a:bodyPr>
          <a:lstStyle/>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r>
              <a:rPr lang="en-US" sz="1200" dirty="0"/>
              <a:t>Bo Pang and Lillian Lee.  2004.  A Sentimental Education: Sentiment Analysis Using Subjectivity Summarization Based on Minimum Cuts.  ACL, 271-278</a:t>
            </a:r>
          </a:p>
          <a:p>
            <a:endParaRPr lang="en-US" sz="1200" dirty="0"/>
          </a:p>
          <a:p>
            <a:endParaRPr lang="en-US" sz="1200" dirty="0"/>
          </a:p>
        </p:txBody>
      </p:sp>
    </p:spTree>
    <p:extLst>
      <p:ext uri="{BB962C8B-B14F-4D97-AF65-F5344CB8AC3E}">
        <p14:creationId xmlns:p14="http://schemas.microsoft.com/office/powerpoint/2010/main" val="2215526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250"/>
            <a:ext cx="7772400" cy="857250"/>
          </a:xfrm>
        </p:spPr>
        <p:txBody>
          <a:bodyPr>
            <a:normAutofit fontScale="90000"/>
          </a:bodyPr>
          <a:lstStyle/>
          <a:p>
            <a:r>
              <a:rPr lang="en-US" dirty="0"/>
              <a:t>IMDB data in the Pang and Lee database</a:t>
            </a:r>
          </a:p>
        </p:txBody>
      </p:sp>
      <p:sp>
        <p:nvSpPr>
          <p:cNvPr id="3" name="Content Placeholder 2"/>
          <p:cNvSpPr>
            <a:spLocks noGrp="1"/>
          </p:cNvSpPr>
          <p:nvPr>
            <p:ph sz="quarter" idx="1"/>
          </p:nvPr>
        </p:nvSpPr>
        <p:spPr>
          <a:xfrm>
            <a:off x="228600" y="2514600"/>
            <a:ext cx="48006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2514600"/>
            <a:ext cx="4038600" cy="3657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1" y="1905001"/>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endParaRPr>
          </a:p>
        </p:txBody>
      </p:sp>
      <p:sp>
        <p:nvSpPr>
          <p:cNvPr id="6" name="TextBox 5"/>
          <p:cNvSpPr txBox="1"/>
          <p:nvPr/>
        </p:nvSpPr>
        <p:spPr>
          <a:xfrm>
            <a:off x="6705600" y="1905001"/>
            <a:ext cx="561372"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endParaRPr>
          </a:p>
        </p:txBody>
      </p:sp>
    </p:spTree>
    <p:extLst>
      <p:ext uri="{BB962C8B-B14F-4D97-AF65-F5344CB8AC3E}">
        <p14:creationId xmlns:p14="http://schemas.microsoft.com/office/powerpoint/2010/main" val="241132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Baseline Algorithm (adapted from Pang and Lee)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D9CBC4D-306F-4AA5-AEA0-3703E266E829}"/>
              </a:ext>
            </a:extLst>
          </p:cNvPr>
          <p:cNvGraphicFramePr>
            <a:graphicFrameLocks noGrp="1"/>
          </p:cNvGraphicFramePr>
          <p:nvPr>
            <p:ph sz="quarter" idx="1"/>
            <p:extLst>
              <p:ext uri="{D42A27DB-BD31-4B8C-83A1-F6EECF244321}">
                <p14:modId xmlns:p14="http://schemas.microsoft.com/office/powerpoint/2010/main" val="2223161524"/>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227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2209800"/>
            <a:ext cx="6096000" cy="3333750"/>
          </a:xfrm>
        </p:spPr>
        <p:txBody>
          <a:bodyPr>
            <a:normAutofit fontScale="92500" lnSpcReduction="20000"/>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43</a:t>
            </a:fld>
            <a:endParaRPr lang="en-US" dirty="0"/>
          </a:p>
        </p:txBody>
      </p:sp>
      <p:sp>
        <p:nvSpPr>
          <p:cNvPr id="5" name="TextBox 4"/>
          <p:cNvSpPr txBox="1"/>
          <p:nvPr/>
        </p:nvSpPr>
        <p:spPr>
          <a:xfrm>
            <a:off x="4168813" y="3514659"/>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1" y="3124200"/>
            <a:ext cx="1697901" cy="369332"/>
          </a:xfrm>
          <a:prstGeom prst="rect">
            <a:avLst/>
          </a:prstGeom>
          <a:noFill/>
        </p:spPr>
        <p:txBody>
          <a:bodyPr wrap="none" rtlCol="0">
            <a:spAutoFit/>
          </a:bodyPr>
          <a:lstStyle/>
          <a:p>
            <a:r>
              <a:rPr lang="en-US" dirty="0"/>
              <a:t>Potts emoticons</a:t>
            </a:r>
          </a:p>
        </p:txBody>
      </p:sp>
    </p:spTree>
    <p:extLst>
      <p:ext uri="{BB962C8B-B14F-4D97-AF65-F5344CB8AC3E}">
        <p14:creationId xmlns:p14="http://schemas.microsoft.com/office/powerpoint/2010/main" val="3384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Extracting Features for Sentiment Classification</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44</a:t>
            </a:fld>
            <a:endParaRPr lang="en-US">
              <a:solidFill>
                <a:schemeClr val="tx2"/>
              </a:solidFill>
            </a:endParaRPr>
          </a:p>
        </p:txBody>
      </p:sp>
    </p:spTree>
    <p:extLst>
      <p:ext uri="{BB962C8B-B14F-4D97-AF65-F5344CB8AC3E}">
        <p14:creationId xmlns:p14="http://schemas.microsoft.com/office/powerpoint/2010/main" val="3984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Negation</a:t>
            </a: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pPr marL="0" indent="0">
              <a:buNone/>
            </a:pPr>
            <a:r>
              <a:rPr lang="en-US" dirty="0"/>
              <a:t>Add NOT_ to every word between negation and following punctuation:</a:t>
            </a:r>
          </a:p>
          <a:p>
            <a:endParaRPr lang="en-US" dirty="0"/>
          </a:p>
          <a:p>
            <a:pPr>
              <a:buNone/>
            </a:pPr>
            <a:r>
              <a:rPr lang="en-US" dirty="0">
                <a:latin typeface="Courier"/>
                <a:cs typeface="Courier"/>
              </a:rPr>
              <a:t>didn’t like this movie , but I</a:t>
            </a:r>
          </a:p>
          <a:p>
            <a:endParaRPr lang="en-US" dirty="0"/>
          </a:p>
          <a:p>
            <a:endParaRPr lang="en-US" dirty="0"/>
          </a:p>
          <a:p>
            <a:pPr>
              <a:buNone/>
            </a:pPr>
            <a:r>
              <a:rPr lang="en-US" dirty="0">
                <a:latin typeface="Courier"/>
                <a:cs typeface="Courier"/>
              </a:rPr>
              <a:t>didn’t </a:t>
            </a:r>
            <a:r>
              <a:rPr lang="en-US" dirty="0" err="1">
                <a:latin typeface="Courier"/>
                <a:cs typeface="Courier"/>
              </a:rPr>
              <a:t>NOT_like</a:t>
            </a:r>
            <a:r>
              <a:rPr lang="en-US" dirty="0">
                <a:latin typeface="Courier"/>
                <a:cs typeface="Courier"/>
              </a:rPr>
              <a:t> </a:t>
            </a:r>
            <a:r>
              <a:rPr lang="en-US" dirty="0" err="1">
                <a:latin typeface="Courier"/>
                <a:cs typeface="Courier"/>
              </a:rPr>
              <a:t>NOT_this</a:t>
            </a:r>
            <a:r>
              <a:rPr lang="en-US" dirty="0">
                <a:latin typeface="Courier"/>
                <a:cs typeface="Courier"/>
              </a:rPr>
              <a:t> </a:t>
            </a:r>
            <a:r>
              <a:rPr lang="en-US" dirty="0" err="1">
                <a:latin typeface="Courier"/>
                <a:cs typeface="Courier"/>
              </a:rPr>
              <a:t>NOT_movie</a:t>
            </a:r>
            <a:r>
              <a:rPr lang="en-US" dirty="0">
                <a:latin typeface="Courier"/>
                <a:cs typeface="Courier"/>
              </a:rPr>
              <a:t> but I</a:t>
            </a:r>
          </a:p>
        </p:txBody>
      </p:sp>
      <p:sp>
        <p:nvSpPr>
          <p:cNvPr id="6" name="TextBox 5">
            <a:extLst>
              <a:ext uri="{FF2B5EF4-FFF2-40B4-BE49-F238E27FC236}">
                <a16:creationId xmlns:a16="http://schemas.microsoft.com/office/drawing/2014/main" id="{992FE56A-E8FA-F44E-99FE-DBD76466CED3}"/>
              </a:ext>
            </a:extLst>
          </p:cNvPr>
          <p:cNvSpPr txBox="1"/>
          <p:nvPr/>
        </p:nvSpPr>
        <p:spPr>
          <a:xfrm>
            <a:off x="85573" y="4572000"/>
            <a:ext cx="2904526" cy="2308324"/>
          </a:xfrm>
          <a:prstGeom prst="rect">
            <a:avLst/>
          </a:prstGeom>
          <a:noFill/>
        </p:spPr>
        <p:txBody>
          <a:bodyPr wrap="square" rtlCol="0">
            <a:spAutoFit/>
          </a:bodyPr>
          <a:lstStyle/>
          <a:p>
            <a:r>
              <a:rPr lang="en-US" sz="1200" dirty="0"/>
              <a:t>Das, Sanjiv and Mike Chen. 2001. Yahoo! for Amazon: Extracting market sentiment from stock message boards. In Proceedings of the Asia Pacific Finance Association Annual Conference (APFA).</a:t>
            </a:r>
          </a:p>
          <a:p>
            <a:endParaRPr lang="en-US" sz="1200" dirty="0"/>
          </a:p>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endParaRPr lang="en-US" sz="1200" dirty="0"/>
          </a:p>
        </p:txBody>
      </p:sp>
      <p:sp>
        <p:nvSpPr>
          <p:cNvPr id="7" name="Down Arrow 6">
            <a:extLst>
              <a:ext uri="{FF2B5EF4-FFF2-40B4-BE49-F238E27FC236}">
                <a16:creationId xmlns:a16="http://schemas.microsoft.com/office/drawing/2014/main" id="{E1340D8B-4272-EE4D-9D2D-3C2E5704A185}"/>
              </a:ext>
            </a:extLst>
          </p:cNvPr>
          <p:cNvSpPr/>
          <p:nvPr/>
        </p:nvSpPr>
        <p:spPr>
          <a:xfrm>
            <a:off x="5562600" y="3462759"/>
            <a:ext cx="6687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with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Tree>
    <p:extLst>
      <p:ext uri="{BB962C8B-B14F-4D97-AF65-F5344CB8AC3E}">
        <p14:creationId xmlns:p14="http://schemas.microsoft.com/office/powerpoint/2010/main" val="2215258540"/>
      </p:ext>
    </p:extLst>
  </p:cSld>
  <p:clrMapOvr>
    <a:overrideClrMapping bg1="dk1" tx1="lt1" bg2="dk2" tx2="lt2" accent1="accent1" accent2="accent2" accent3="accent3" accent4="accent4" accent5="accent5" accent6="accent6" hlink="hlink" folHlink="folHlink"/>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Text Classification: definition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9" name="Rectangle 3"/>
          <p:cNvSpPr>
            <a:spLocks noGrp="1" noChangeArrowheads="1"/>
          </p:cNvSpPr>
          <p:nvPr>
            <p:ph sz="quarter" idx="1"/>
          </p:nvPr>
        </p:nvSpPr>
        <p:spPr>
          <a:xfrm>
            <a:off x="3556512" y="605896"/>
            <a:ext cx="4810247" cy="5646208"/>
          </a:xfrm>
        </p:spPr>
        <p:txBody>
          <a:bodyPr anchor="ctr">
            <a:normAutofit/>
          </a:bodyPr>
          <a:lstStyle/>
          <a:p>
            <a:r>
              <a:rPr lang="en-US" i="1">
                <a:latin typeface="Calibri" charset="0"/>
              </a:rPr>
              <a:t>Input</a:t>
            </a:r>
            <a:r>
              <a:rPr lang="en-US">
                <a:latin typeface="Calibri" charset="0"/>
              </a:rPr>
              <a:t>:</a:t>
            </a:r>
          </a:p>
          <a:p>
            <a:pPr lvl="1"/>
            <a:r>
              <a:rPr lang="en-US">
                <a:latin typeface="Calibri" charset="0"/>
              </a:rPr>
              <a:t> a document </a:t>
            </a:r>
            <a:r>
              <a:rPr lang="en-US" i="1">
                <a:latin typeface="Calibri" charset="0"/>
              </a:rPr>
              <a:t>d</a:t>
            </a:r>
          </a:p>
          <a:p>
            <a:pPr lvl="1"/>
            <a:r>
              <a:rPr lang="en-US" i="1">
                <a:latin typeface="Calibri" charset="0"/>
              </a:rPr>
              <a:t> </a:t>
            </a:r>
            <a:r>
              <a:rPr lang="en-US">
                <a:latin typeface="Calibri" charset="0"/>
                <a:ea typeface="ＭＳ Ｐゴシック" charset="0"/>
              </a:rPr>
              <a:t>a fixed set of classes  </a:t>
            </a:r>
            <a:r>
              <a:rPr lang="en-US" i="1">
                <a:latin typeface="Calibri" charset="0"/>
                <a:ea typeface="ＭＳ Ｐゴシック" charset="0"/>
              </a:rPr>
              <a:t>C </a:t>
            </a:r>
            <a:r>
              <a:rPr lang="en-US">
                <a:latin typeface="Calibri" charset="0"/>
                <a:ea typeface="ＭＳ Ｐゴシック" charset="0"/>
              </a:rPr>
              <a:t>=</a:t>
            </a:r>
            <a:r>
              <a:rPr lang="en-US" i="1">
                <a:latin typeface="Calibri" charset="0"/>
                <a:ea typeface="ＭＳ Ｐゴシック" charset="0"/>
              </a:rPr>
              <a:t> </a:t>
            </a:r>
            <a:r>
              <a:rPr lang="en-US">
                <a:latin typeface="Calibri" charset="0"/>
                <a:ea typeface="ＭＳ Ｐゴシック" charset="0"/>
                <a:sym typeface="Symbol" charset="0"/>
              </a:rPr>
              <a:t>{</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1</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2</a:t>
            </a:r>
            <a:r>
              <a:rPr lang="en-US">
                <a:latin typeface="Calibri" charset="0"/>
                <a:ea typeface="ＭＳ Ｐゴシック" charset="0"/>
                <a:sym typeface="Symbol" charset="0"/>
              </a:rPr>
              <a:t>,…, </a:t>
            </a:r>
            <a:r>
              <a:rPr lang="en-US" i="1" err="1">
                <a:latin typeface="Calibri" charset="0"/>
                <a:ea typeface="ＭＳ Ｐゴシック" charset="0"/>
                <a:sym typeface="Symbol" charset="0"/>
              </a:rPr>
              <a:t>c</a:t>
            </a:r>
            <a:r>
              <a:rPr lang="en-US" i="1" baseline="-25000" err="1">
                <a:latin typeface="Calibri" charset="0"/>
                <a:ea typeface="ＭＳ Ｐゴシック" charset="0"/>
                <a:sym typeface="Symbol" charset="0"/>
              </a:rPr>
              <a:t>J</a:t>
            </a:r>
            <a:r>
              <a:rPr lang="en-US">
                <a:latin typeface="Calibri" charset="0"/>
                <a:ea typeface="ＭＳ Ｐゴシック" charset="0"/>
                <a:sym typeface="Symbol" charset="0"/>
              </a:rPr>
              <a:t>}</a:t>
            </a:r>
          </a:p>
          <a:p>
            <a:pPr lvl="1"/>
            <a:endParaRPr lang="en-US" i="1">
              <a:latin typeface="Calibri" charset="0"/>
            </a:endParaRPr>
          </a:p>
          <a:p>
            <a:r>
              <a:rPr lang="en-US" i="1">
                <a:latin typeface="Calibri" charset="0"/>
              </a:rPr>
              <a:t>Output</a:t>
            </a:r>
            <a:r>
              <a:rPr lang="en-US">
                <a:latin typeface="Calibri" charset="0"/>
              </a:rPr>
              <a:t>: a predicted class </a:t>
            </a:r>
            <a:r>
              <a:rPr lang="en-US" i="1">
                <a:latin typeface="Calibri" charset="0"/>
              </a:rPr>
              <a:t>c</a:t>
            </a:r>
            <a:r>
              <a:rPr lang="en-US">
                <a:latin typeface="Calibri" charset="0"/>
              </a:rPr>
              <a:t> </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endParaRPr lang="en-US" i="1" baseline="-25000">
              <a:latin typeface="Calibri" charset="0"/>
            </a:endParaRPr>
          </a:p>
        </p:txBody>
      </p:sp>
    </p:spTree>
    <p:extLst>
      <p:ext uri="{BB962C8B-B14F-4D97-AF65-F5344CB8AC3E}">
        <p14:creationId xmlns:p14="http://schemas.microsoft.com/office/powerpoint/2010/main" val="1016954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Naïve Bayes Intuition</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Content Placeholder 2"/>
          <p:cNvSpPr>
            <a:spLocks noGrp="1"/>
          </p:cNvSpPr>
          <p:nvPr>
            <p:ph sz="quarter" idx="1"/>
          </p:nvPr>
        </p:nvSpPr>
        <p:spPr>
          <a:xfrm>
            <a:off x="3556512" y="605896"/>
            <a:ext cx="4810247" cy="5646208"/>
          </a:xfrm>
        </p:spPr>
        <p:txBody>
          <a:bodyPr anchor="ctr">
            <a:normAutofit/>
          </a:bodyPr>
          <a:lstStyle/>
          <a:p>
            <a:r>
              <a:rPr lang="en-US" dirty="0">
                <a:latin typeface="Calibri" charset="0"/>
              </a:rPr>
              <a:t>Simple (“</a:t>
            </a:r>
            <a:r>
              <a:rPr lang="en-US" dirty="0" err="1">
                <a:latin typeface="Calibri" charset="0"/>
              </a:rPr>
              <a:t>na</a:t>
            </a:r>
            <a:r>
              <a:rPr lang="fr-FR" dirty="0" err="1">
                <a:latin typeface="Calibri" charset="0"/>
              </a:rPr>
              <a:t>ï</a:t>
            </a:r>
            <a:r>
              <a:rPr lang="en-US" dirty="0" err="1">
                <a:latin typeface="Calibri" charset="0"/>
              </a:rPr>
              <a:t>ve</a:t>
            </a:r>
            <a:r>
              <a:rPr lang="en-US" dirty="0">
                <a:latin typeface="Calibri" charset="0"/>
              </a:rPr>
              <a:t>”) classification method based on Bayes rule</a:t>
            </a:r>
          </a:p>
          <a:p>
            <a:r>
              <a:rPr lang="en-US" dirty="0">
                <a:latin typeface="Calibri" charset="0"/>
              </a:rPr>
              <a:t>Relies on very simple representation of document called a </a:t>
            </a:r>
            <a:r>
              <a:rPr lang="en-US" i="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049311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33"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3324654" y="906190"/>
            <a:ext cx="2484588" cy="3070516"/>
          </a:xfrm>
          <a:prstGeom prst="rect">
            <a:avLst/>
          </a:prstGeom>
        </p:spPr>
      </p:pic>
      <p:sp>
        <p:nvSpPr>
          <p:cNvPr id="34"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470049" y="640080"/>
            <a:ext cx="1889923" cy="3602736"/>
          </a:xfrm>
          <a:prstGeom prst="rect">
            <a:avLst/>
          </a:prstGeom>
        </p:spPr>
      </p:pic>
      <p:cxnSp>
        <p:nvCxnSpPr>
          <p:cNvPr id="35"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49</a:t>
            </a:fld>
            <a:endParaRPr lang="en-US"/>
          </a:p>
        </p:txBody>
      </p:sp>
    </p:spTree>
    <p:extLst>
      <p:ext uri="{BB962C8B-B14F-4D97-AF65-F5344CB8AC3E}">
        <p14:creationId xmlns:p14="http://schemas.microsoft.com/office/powerpoint/2010/main" val="14638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spTree>
    <p:extLst>
      <p:ext uri="{BB962C8B-B14F-4D97-AF65-F5344CB8AC3E}">
        <p14:creationId xmlns:p14="http://schemas.microsoft.com/office/powerpoint/2010/main" val="13099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normAutofit fontScale="90000"/>
          </a:bodyPr>
          <a:lstStyle/>
          <a:p>
            <a:r>
              <a:rPr lang="en-US" dirty="0"/>
              <a:t>The 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1" y="2590801"/>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7" y="2696052"/>
            <a:ext cx="1848583"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220980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5800" y="5105400"/>
            <a:ext cx="558800" cy="503632"/>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05800" y="4419601"/>
            <a:ext cx="591828" cy="533399"/>
          </a:xfrm>
          <a:prstGeom prst="rect">
            <a:avLst/>
          </a:prstGeom>
        </p:spPr>
      </p:pic>
    </p:spTree>
    <p:extLst>
      <p:ext uri="{BB962C8B-B14F-4D97-AF65-F5344CB8AC3E}">
        <p14:creationId xmlns:p14="http://schemas.microsoft.com/office/powerpoint/2010/main" val="933874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sp>
        <p:nvSpPr>
          <p:cNvPr id="10" name="Content Placeholder 1"/>
          <p:cNvSpPr>
            <a:spLocks noGrp="1"/>
          </p:cNvSpPr>
          <p:nvPr>
            <p:ph idx="1"/>
          </p:nvPr>
        </p:nvSpPr>
        <p:spPr/>
        <p:txBody>
          <a:bodyPr/>
          <a:lstStyle/>
          <a:p>
            <a:pPr marL="0" indent="0">
              <a:spcBef>
                <a:spcPct val="50000"/>
              </a:spcBef>
              <a:buNone/>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3616325"/>
          <a:ext cx="4421188" cy="1377950"/>
        </p:xfrm>
        <a:graphic>
          <a:graphicData uri="http://schemas.openxmlformats.org/presentationml/2006/ole">
            <mc:AlternateContent xmlns:mc="http://schemas.openxmlformats.org/markup-compatibility/2006">
              <mc:Choice xmlns:v="urn:schemas-microsoft-com:vml" Requires="v">
                <p:oleObj spid="_x0000_s1105"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361632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437231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7" y="2490788"/>
          <a:ext cx="4072567" cy="862012"/>
        </p:xfrm>
        <a:graphic>
          <a:graphicData uri="http://schemas.openxmlformats.org/presentationml/2006/ole">
            <mc:AlternateContent xmlns:mc="http://schemas.openxmlformats.org/markup-compatibility/2006">
              <mc:Choice xmlns:v="urn:schemas-microsoft-com:vml" Requires="v">
                <p:oleObj spid="_x0000_s2289" name="Equation" r:id="rId3" imgW="1371600" imgH="292100" progId="Equation.3">
                  <p:embed/>
                </p:oleObj>
              </mc:Choice>
              <mc:Fallback>
                <p:oleObj name="Equation" r:id="rId3" imgW="1371600" imgH="292100" progId="Equation.3">
                  <p:embed/>
                  <p:pic>
                    <p:nvPicPr>
                      <p:cNvPr id="5" name="Object 3"/>
                      <p:cNvPicPr>
                        <a:picLocks noChangeAspect="1" noChangeArrowheads="1"/>
                      </p:cNvPicPr>
                      <p:nvPr/>
                    </p:nvPicPr>
                    <p:blipFill>
                      <a:blip r:embed="rId4"/>
                      <a:srcRect/>
                      <a:stretch>
                        <a:fillRect/>
                      </a:stretch>
                    </p:blipFill>
                    <p:spPr bwMode="auto">
                      <a:xfrm>
                        <a:off x="1672597" y="249078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20" y="3352800"/>
          <a:ext cx="4010581" cy="1219200"/>
        </p:xfrm>
        <a:graphic>
          <a:graphicData uri="http://schemas.openxmlformats.org/presentationml/2006/ole">
            <mc:AlternateContent xmlns:mc="http://schemas.openxmlformats.org/markup-compatibility/2006">
              <mc:Choice xmlns:v="urn:schemas-microsoft-com:vml" Requires="v">
                <p:oleObj spid="_x0000_s2290" name="Equation" r:id="rId5" imgW="1371600" imgH="419100" progId="Equation.3">
                  <p:embed/>
                </p:oleObj>
              </mc:Choice>
              <mc:Fallback>
                <p:oleObj name="Equation" r:id="rId5" imgW="1371600" imgH="419100" progId="Equation.3">
                  <p:embed/>
                  <p:pic>
                    <p:nvPicPr>
                      <p:cNvPr id="6" name="Object 3"/>
                      <p:cNvPicPr>
                        <a:picLocks noChangeAspect="1" noChangeArrowheads="1"/>
                      </p:cNvPicPr>
                      <p:nvPr/>
                    </p:nvPicPr>
                    <p:blipFill>
                      <a:blip r:embed="rId6"/>
                      <a:srcRect/>
                      <a:stretch>
                        <a:fillRect/>
                      </a:stretch>
                    </p:blipFill>
                    <p:spPr bwMode="auto">
                      <a:xfrm>
                        <a:off x="2542620" y="335280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4724400"/>
          <a:ext cx="3886200" cy="838200"/>
        </p:xfrm>
        <a:graphic>
          <a:graphicData uri="http://schemas.openxmlformats.org/presentationml/2006/ole">
            <mc:AlternateContent xmlns:mc="http://schemas.openxmlformats.org/markup-compatibility/2006">
              <mc:Choice xmlns:v="urn:schemas-microsoft-com:vml" Requires="v">
                <p:oleObj spid="_x0000_s2291" name="Equation" r:id="rId7" imgW="1346200" imgH="292100" progId="Equation.3">
                  <p:embed/>
                </p:oleObj>
              </mc:Choice>
              <mc:Fallback>
                <p:oleObj name="Equation" r:id="rId7" imgW="1346200" imgH="292100" progId="Equation.3">
                  <p:embed/>
                  <p:pic>
                    <p:nvPicPr>
                      <p:cNvPr id="8" name="Object 3"/>
                      <p:cNvPicPr>
                        <a:picLocks noChangeAspect="1" noChangeArrowheads="1"/>
                      </p:cNvPicPr>
                      <p:nvPr/>
                    </p:nvPicPr>
                    <p:blipFill>
                      <a:blip r:embed="rId8"/>
                      <a:srcRect/>
                      <a:stretch>
                        <a:fillRect/>
                      </a:stretch>
                    </p:blipFill>
                    <p:spPr bwMode="auto">
                      <a:xfrm>
                        <a:off x="2511425" y="472440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243840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373380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480060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3909303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2438400"/>
          <a:ext cx="4900612" cy="862012"/>
        </p:xfrm>
        <a:graphic>
          <a:graphicData uri="http://schemas.openxmlformats.org/presentationml/2006/ole">
            <mc:AlternateContent xmlns:mc="http://schemas.openxmlformats.org/markup-compatibility/2006">
              <mc:Choice xmlns:v="urn:schemas-microsoft-com:vml" Requires="v">
                <p:oleObj spid="_x0000_s3233" name="Equation" r:id="rId3" imgW="1651000" imgH="292100" progId="Equation.3">
                  <p:embed/>
                </p:oleObj>
              </mc:Choice>
              <mc:Fallback>
                <p:oleObj name="Equation" r:id="rId3" imgW="1651000" imgH="292100" progId="Equation.3">
                  <p:embed/>
                  <p:pic>
                    <p:nvPicPr>
                      <p:cNvPr id="5" name="Object 3"/>
                      <p:cNvPicPr>
                        <a:picLocks noChangeAspect="1" noChangeArrowheads="1"/>
                      </p:cNvPicPr>
                      <p:nvPr/>
                    </p:nvPicPr>
                    <p:blipFill>
                      <a:blip r:embed="rId4"/>
                      <a:srcRect/>
                      <a:stretch>
                        <a:fillRect/>
                      </a:stretch>
                    </p:blipFill>
                    <p:spPr bwMode="auto">
                      <a:xfrm>
                        <a:off x="381000" y="243840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3429001"/>
            <a:ext cx="1676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1" y="3581401"/>
          <a:ext cx="5768975" cy="862013"/>
        </p:xfrm>
        <a:graphic>
          <a:graphicData uri="http://schemas.openxmlformats.org/presentationml/2006/ole">
            <mc:AlternateContent xmlns:mc="http://schemas.openxmlformats.org/markup-compatibility/2006">
              <mc:Choice xmlns:v="urn:schemas-microsoft-com:vml" Requires="v">
                <p:oleObj spid="_x0000_s3234" name="Equation" r:id="rId5" imgW="1943100" imgH="292100" progId="Equation.3">
                  <p:embed/>
                </p:oleObj>
              </mc:Choice>
              <mc:Fallback>
                <p:oleObj name="Equation" r:id="rId5" imgW="1943100" imgH="292100" progId="Equation.3">
                  <p:embed/>
                  <p:pic>
                    <p:nvPicPr>
                      <p:cNvPr id="10" name="Object 3"/>
                      <p:cNvPicPr>
                        <a:picLocks noChangeAspect="1" noChangeArrowheads="1"/>
                      </p:cNvPicPr>
                      <p:nvPr/>
                    </p:nvPicPr>
                    <p:blipFill>
                      <a:blip r:embed="rId6"/>
                      <a:srcRect/>
                      <a:stretch>
                        <a:fillRect/>
                      </a:stretch>
                    </p:blipFill>
                    <p:spPr bwMode="auto">
                      <a:xfrm>
                        <a:off x="1295401" y="3581401"/>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67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82094627"/>
              </p:ext>
            </p:extLst>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4257"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64262717"/>
              </p:ext>
            </p:extLst>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4258"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10637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5281"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5282"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069443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Subtilty</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Perfume review in </a:t>
            </a:r>
            <a:r>
              <a:rPr lang="en-US" i="1" dirty="0"/>
              <a:t>Perfumes: the Guide</a:t>
            </a:r>
            <a:r>
              <a:rPr lang="en-US" dirty="0"/>
              <a:t>:</a:t>
            </a:r>
          </a:p>
          <a:p>
            <a:pPr marL="384048" lvl="2" indent="0">
              <a:buNone/>
            </a:pPr>
            <a:r>
              <a:rPr lang="en-US" dirty="0"/>
              <a:t>“If you are reading this because it is your darling fragrance, please wear it at home exclusively, and tape the windows shut.”</a:t>
            </a:r>
          </a:p>
          <a:p>
            <a:pPr lvl="1"/>
            <a:r>
              <a:rPr lang="en-US" dirty="0"/>
              <a:t> Dorothy Parker on Katherine Hepburn</a:t>
            </a:r>
          </a:p>
          <a:p>
            <a:pPr marL="384048" lvl="2" indent="0">
              <a:buNone/>
            </a:pPr>
            <a:r>
              <a:rPr lang="en-US" dirty="0"/>
              <a:t>“She runs the gamut of emotions from A to B”</a:t>
            </a:r>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56</a:t>
            </a:fld>
            <a:endParaRPr lang="en-US">
              <a:solidFill>
                <a:schemeClr val="tx2"/>
              </a:solidFill>
            </a:endParaRPr>
          </a:p>
        </p:txBody>
      </p:sp>
    </p:spTree>
    <p:extLst>
      <p:ext uri="{BB962C8B-B14F-4D97-AF65-F5344CB8AC3E}">
        <p14:creationId xmlns:p14="http://schemas.microsoft.com/office/powerpoint/2010/main" val="790520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Thwarted Expectations</a:t>
            </a:r>
            <a:br>
              <a:rPr lang="en-US" sz="3100" dirty="0">
                <a:solidFill>
                  <a:srgbClr val="FFFFFF"/>
                </a:solidFill>
              </a:rPr>
            </a:br>
            <a:r>
              <a:rPr lang="en-US" sz="3100" dirty="0">
                <a:solidFill>
                  <a:srgbClr val="FFFFFF"/>
                </a:solidFill>
              </a:rPr>
              <a:t>and Ordering Effects</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“This film should be </a:t>
            </a:r>
            <a:r>
              <a:rPr lang="en-US" b="1" dirty="0"/>
              <a:t>brilliant</a:t>
            </a:r>
            <a:r>
              <a:rPr lang="en-US" dirty="0"/>
              <a:t>.  It sounds like a </a:t>
            </a:r>
            <a:r>
              <a:rPr lang="en-US" b="1" dirty="0"/>
              <a:t>great</a:t>
            </a:r>
            <a:r>
              <a:rPr lang="en-US" dirty="0"/>
              <a:t> plot, the actors are </a:t>
            </a:r>
            <a:r>
              <a:rPr lang="en-US" b="1" dirty="0"/>
              <a:t>first grade</a:t>
            </a:r>
            <a:r>
              <a:rPr lang="en-US" dirty="0"/>
              <a:t>, and the supporting cast is </a:t>
            </a:r>
            <a:r>
              <a:rPr lang="en-US" b="1" dirty="0"/>
              <a:t>good</a:t>
            </a:r>
            <a:r>
              <a:rPr lang="en-US" dirty="0"/>
              <a:t> as well, and Stallone is attempting to deliver a </a:t>
            </a:r>
            <a:r>
              <a:rPr lang="en-US" b="1" dirty="0"/>
              <a:t>good </a:t>
            </a:r>
            <a:r>
              <a:rPr lang="en-US" dirty="0"/>
              <a:t>performance. </a:t>
            </a:r>
            <a:r>
              <a:rPr lang="en-US" u="sng" dirty="0"/>
              <a:t>However, it can’t hold up</a:t>
            </a:r>
            <a:r>
              <a:rPr lang="en-US" dirty="0"/>
              <a:t>.”</a:t>
            </a:r>
          </a:p>
          <a:p>
            <a:pPr lvl="1"/>
            <a:endParaRPr lang="en-US" dirty="0"/>
          </a:p>
          <a:p>
            <a:pPr lvl="1"/>
            <a:r>
              <a:rPr lang="en-US" dirty="0"/>
              <a:t>Well as usual Keanu Reeves is nothing special, but surprisingly, the </a:t>
            </a:r>
            <a:r>
              <a:rPr lang="en-US" b="1" dirty="0"/>
              <a:t>very talented </a:t>
            </a:r>
            <a:r>
              <a:rPr lang="en-US" dirty="0"/>
              <a:t>Laurence Fishbourne is </a:t>
            </a:r>
            <a:r>
              <a:rPr lang="en-US" u="sng" dirty="0"/>
              <a:t>not so good either</a:t>
            </a:r>
            <a:r>
              <a:rPr lang="en-US" dirty="0"/>
              <a:t>, I was surprised.</a:t>
            </a:r>
          </a:p>
          <a:p>
            <a:pPr lvl="1"/>
            <a:endParaRPr lang="en-US" dirty="0"/>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57</a:t>
            </a:fld>
            <a:endParaRPr lang="en-US">
              <a:solidFill>
                <a:schemeClr val="tx2"/>
              </a:solidFill>
            </a:endParaRPr>
          </a:p>
        </p:txBody>
      </p:sp>
    </p:spTree>
    <p:extLst>
      <p:ext uri="{BB962C8B-B14F-4D97-AF65-F5344CB8AC3E}">
        <p14:creationId xmlns:p14="http://schemas.microsoft.com/office/powerpoint/2010/main" val="1392322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152400" y="838200"/>
            <a:ext cx="8915400" cy="579120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Read </a:t>
            </a:r>
            <a:r>
              <a:rPr lang="en-US" sz="3600" dirty="0">
                <a:latin typeface="Calibri"/>
                <a:ea typeface="ＭＳ Ｐゴシック" charset="0"/>
                <a:cs typeface="Calibri"/>
                <a:hlinkClick r:id="rId3"/>
              </a:rPr>
              <a:t>Jurafsky and Martin</a:t>
            </a:r>
          </a:p>
          <a:p>
            <a:r>
              <a:rPr lang="en-US" sz="3600" dirty="0">
                <a:latin typeface="Calibri"/>
                <a:ea typeface="ＭＳ Ｐゴシック" charset="0"/>
                <a:cs typeface="Calibri"/>
                <a:hlinkClick r:id="rId3"/>
              </a:rPr>
              <a:t>Chapters 2 </a:t>
            </a:r>
            <a:r>
              <a:rPr lang="en-US" sz="3600" dirty="0">
                <a:latin typeface="Calibri"/>
                <a:ea typeface="ＭＳ Ｐゴシック" charset="0"/>
                <a:cs typeface="Calibri"/>
                <a:hlinkClick r:id="rId3"/>
              </a:rPr>
              <a:t>&amp;</a:t>
            </a:r>
            <a:r>
              <a:rPr lang="en-US" sz="3600" dirty="0">
                <a:latin typeface="Calibri"/>
                <a:ea typeface="ＭＳ Ｐゴシック" charset="0"/>
                <a:cs typeface="Calibri"/>
                <a:hlinkClick r:id="rId3"/>
              </a:rPr>
              <a:t>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p>
          <a:p>
            <a:r>
              <a:rPr lang="en-US" sz="3600" dirty="0">
                <a:solidFill>
                  <a:srgbClr val="A4001D"/>
                </a:solidFill>
                <a:ea typeface="ＭＳ Ｐゴシック" charset="0"/>
                <a:cs typeface="Calibri"/>
              </a:rPr>
              <a:t>Complete </a:t>
            </a:r>
            <a:r>
              <a:rPr lang="en-US" sz="3600" dirty="0">
                <a:solidFill>
                  <a:srgbClr val="A4001D"/>
                </a:solidFill>
                <a:ea typeface="ＭＳ Ｐゴシック" charset="0"/>
                <a:cs typeface="Calibri"/>
                <a:hlinkClick r:id="rId5"/>
              </a:rPr>
              <a:t>Homework 1</a:t>
            </a:r>
            <a:r>
              <a:rPr lang="en-US" sz="3600" dirty="0">
                <a:solidFill>
                  <a:srgbClr val="A4001D"/>
                </a:solidFill>
                <a:ea typeface="ＭＳ Ｐゴシック" charset="0"/>
                <a:cs typeface="Calibri"/>
              </a:rPr>
              <a:t> (on your own).</a:t>
            </a:r>
          </a:p>
        </p:txBody>
      </p:sp>
    </p:spTree>
    <p:extLst>
      <p:ext uri="{BB962C8B-B14F-4D97-AF65-F5344CB8AC3E}">
        <p14:creationId xmlns:p14="http://schemas.microsoft.com/office/powerpoint/2010/main" val="126794611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80866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0079"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0300" y="857250"/>
            <a:ext cx="6875202" cy="5143500"/>
          </a:xfrm>
          <a:prstGeom prst="rect">
            <a:avLst/>
          </a:prstGeom>
        </p:spPr>
      </p:pic>
    </p:spTree>
    <p:extLst>
      <p:ext uri="{BB962C8B-B14F-4D97-AF65-F5344CB8AC3E}">
        <p14:creationId xmlns:p14="http://schemas.microsoft.com/office/powerpoint/2010/main" val="242442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1818" cy="5143500"/>
          </a:xfrm>
          <a:prstGeom prst="rect">
            <a:avLst/>
          </a:prstGeom>
        </p:spPr>
      </p:pic>
    </p:spTree>
    <p:extLst>
      <p:ext uri="{BB962C8B-B14F-4D97-AF65-F5344CB8AC3E}">
        <p14:creationId xmlns:p14="http://schemas.microsoft.com/office/powerpoint/2010/main" val="270098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2959" cy="5143500"/>
          </a:xfrm>
          <a:prstGeom prst="rect">
            <a:avLst/>
          </a:prstGeom>
        </p:spPr>
      </p:pic>
    </p:spTree>
    <p:extLst>
      <p:ext uri="{BB962C8B-B14F-4D97-AF65-F5344CB8AC3E}">
        <p14:creationId xmlns:p14="http://schemas.microsoft.com/office/powerpoint/2010/main" val="13707525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3406</Words>
  <Application>Microsoft Macintosh PowerPoint</Application>
  <PresentationFormat>On-screen Show (4:3)</PresentationFormat>
  <Paragraphs>374</Paragraphs>
  <Slides>58</Slides>
  <Notes>20</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4" baseType="lpstr">
      <vt:lpstr>Arial</vt:lpstr>
      <vt:lpstr>Calibri</vt:lpstr>
      <vt:lpstr>Calibri (Headings)</vt:lpstr>
      <vt:lpstr>Calibri Light</vt:lpstr>
      <vt:lpstr>Constantia</vt:lpstr>
      <vt:lpstr>Courier</vt:lpstr>
      <vt:lpstr>Helvetica Light</vt:lpstr>
      <vt:lpstr>Helvetica Neue</vt:lpstr>
      <vt:lpstr>Helvetica Neue</vt:lpstr>
      <vt:lpstr>Lucida Grande</vt:lpstr>
      <vt:lpstr>Lucida Sans</vt:lpstr>
      <vt:lpstr>Times</vt:lpstr>
      <vt:lpstr>Times New Roman</vt:lpstr>
      <vt:lpstr>Zapf Dingbats</vt:lpstr>
      <vt:lpstr>Retrospect</vt:lpstr>
      <vt:lpstr>Equation</vt:lpstr>
      <vt:lpstr>CIS 530: Computational Linguistics</vt:lpstr>
      <vt:lpstr>Professor Callison-Burch (not Professor Burch)</vt:lpstr>
      <vt:lpstr>Course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Text Classification</vt:lpstr>
      <vt:lpstr>Sentiment Analysis</vt:lpstr>
      <vt:lpstr>Sentiment classifier</vt:lpstr>
      <vt:lpstr>Positive or negative movie review?</vt:lpstr>
      <vt:lpstr>Google Product Search</vt:lpstr>
      <vt:lpstr>Twitter sentiment versus Gallup Poll of Consumer Confidence</vt:lpstr>
      <vt:lpstr>Twitter sentiment versus Gallup Poll of Consumer Confidence</vt:lpstr>
      <vt:lpstr>Twitter sentiment</vt:lpstr>
      <vt:lpstr>Target Sentiment on Twitter</vt:lpstr>
      <vt:lpstr>Sentiment analysis has many other names</vt:lpstr>
      <vt:lpstr>Why sentiment analysis?</vt:lpstr>
      <vt:lpstr>Scherer Typology of Affective States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  Subtilty</vt:lpstr>
      <vt:lpstr>Problems:  What makes reviews hard to classify?  Thwarted Expectations and Ordering Effects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Computational Linguistics</dc:title>
  <dc:creator>Callison-Burch, Christopher</dc:creator>
  <cp:lastModifiedBy>Callison-Burch, Christopher</cp:lastModifiedBy>
  <cp:revision>4</cp:revision>
  <dcterms:created xsi:type="dcterms:W3CDTF">2020-01-15T17:45:03Z</dcterms:created>
  <dcterms:modified xsi:type="dcterms:W3CDTF">2020-01-15T17:45:16Z</dcterms:modified>
</cp:coreProperties>
</file>